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43"/>
  </p:notesMasterIdLst>
  <p:sldIdLst>
    <p:sldId id="256" r:id="rId2"/>
    <p:sldId id="257" r:id="rId3"/>
    <p:sldId id="265" r:id="rId4"/>
    <p:sldId id="266" r:id="rId5"/>
    <p:sldId id="314" r:id="rId6"/>
    <p:sldId id="267" r:id="rId7"/>
    <p:sldId id="258" r:id="rId8"/>
    <p:sldId id="316" r:id="rId9"/>
    <p:sldId id="271" r:id="rId10"/>
    <p:sldId id="320" r:id="rId11"/>
    <p:sldId id="321" r:id="rId12"/>
    <p:sldId id="322" r:id="rId13"/>
    <p:sldId id="272" r:id="rId14"/>
    <p:sldId id="310" r:id="rId15"/>
    <p:sldId id="325" r:id="rId16"/>
    <p:sldId id="326" r:id="rId17"/>
    <p:sldId id="327" r:id="rId18"/>
    <p:sldId id="328" r:id="rId19"/>
    <p:sldId id="329" r:id="rId20"/>
    <p:sldId id="317" r:id="rId21"/>
    <p:sldId id="319" r:id="rId22"/>
    <p:sldId id="330" r:id="rId23"/>
    <p:sldId id="331" r:id="rId24"/>
    <p:sldId id="323" r:id="rId25"/>
    <p:sldId id="324" r:id="rId26"/>
    <p:sldId id="318" r:id="rId27"/>
    <p:sldId id="332" r:id="rId28"/>
    <p:sldId id="274" r:id="rId29"/>
    <p:sldId id="275" r:id="rId30"/>
    <p:sldId id="311" r:id="rId31"/>
    <p:sldId id="276" r:id="rId32"/>
    <p:sldId id="283" r:id="rId33"/>
    <p:sldId id="259" r:id="rId34"/>
    <p:sldId id="260" r:id="rId35"/>
    <p:sldId id="261" r:id="rId36"/>
    <p:sldId id="262" r:id="rId37"/>
    <p:sldId id="263" r:id="rId38"/>
    <p:sldId id="278" r:id="rId39"/>
    <p:sldId id="269" r:id="rId40"/>
    <p:sldId id="286" r:id="rId41"/>
    <p:sldId id="288" r:id="rId4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E833A8B-7B0C-4ED7-BDD0-C01482B29DA5}">
  <a:tblStyle styleId="{9E833A8B-7B0C-4ED7-BDD0-C01482B29D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-1488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interSettings" Target="printerSettings/printerSettings1.bin"/><Relationship Id="rId4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8324073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714ab38a4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714ab38a4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6bad27d065_0_2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6bad27d065_0_2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6bad27d065_0_2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6bad27d065_0_2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6bad27d065_0_2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6bad27d065_0_2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714ab38a4c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714ab38a4c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6be81bf08b_0_120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6be81bf08b_0_120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70c1df8b9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70c1df8b9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70c1df8b9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70c1df8b9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70c1df8b9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70c1df8b9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70c1df8b9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70c1df8b9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70c1df8b9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70c1df8b9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6b20e22304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6b20e22304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6bd56c9061_0_16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6bd56c9061_0_16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6bd56c9061_0_16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6bd56c9061_0_16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6bd56c9061_0_16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6bd56c9061_0_16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6bd56c9061_0_16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6bd56c9061_0_16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6bd56c9061_0_16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6bd56c9061_0_16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6bd56c9061_0_16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6bd56c9061_0_16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6b20e22304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6b20e22304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bd56c9061_0_2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bd56c9061_0_2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6be81bf08b_0_120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6be81bf08b_0_120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6bd56c9061_0_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6bd56c9061_0_1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bd56c9061_0_2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bd56c9061_0_2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6bd56c9061_0_1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" name="Google Shape;826;g6bd56c9061_0_16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70c1df8b9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70c1df8b9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0c1df8b91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70c1df8b91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6bd56c9061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6bd56c9061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6ba96a1c4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6ba96a1c45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0c1df8b9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0c1df8b9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714ab38a4c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714ab38a4c_0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6bad27d065_0_2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6bad27d065_0_25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6b20e22304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6b20e22304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71571a7c95_1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1" name="Google Shape;1221;g71571a7c95_1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7ef192be33_3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7ef192be33_3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bd56c9061_0_2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bd56c9061_0_2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71571a7c95_11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71571a7c95_11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6be81bf08b_0_120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6be81bf08b_0_120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70c1df8b9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70c1df8b9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6bad27d065_0_2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6bad27d065_0_2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Relationship Id="rId6" Type="http://schemas.openxmlformats.org/officeDocument/2006/relationships/image" Target="../media/image4.png"/><Relationship Id="rId7" Type="http://schemas.openxmlformats.org/officeDocument/2006/relationships/image" Target="../media/image3.png"/><Relationship Id="rId8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44070" y="-648852"/>
            <a:ext cx="9735895" cy="6080052"/>
            <a:chOff x="-44070" y="-648852"/>
            <a:chExt cx="9735895" cy="6080052"/>
          </a:xfrm>
        </p:grpSpPr>
        <p:pic>
          <p:nvPicPr>
            <p:cNvPr id="10" name="Google Shape;10;p2"/>
            <p:cNvPicPr preferRelativeResize="0"/>
            <p:nvPr/>
          </p:nvPicPr>
          <p:blipFill rotWithShape="1">
            <a:blip r:embed="rId3">
              <a:alphaModFix/>
            </a:blip>
            <a:srcRect l="46449" b="48720"/>
            <a:stretch/>
          </p:blipFill>
          <p:spPr>
            <a:xfrm rot="10800000">
              <a:off x="7586675" y="-14700"/>
              <a:ext cx="1579775" cy="1509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1;p2"/>
            <p:cNvPicPr preferRelativeResize="0"/>
            <p:nvPr/>
          </p:nvPicPr>
          <p:blipFill rotWithShape="1">
            <a:blip r:embed="rId3">
              <a:alphaModFix/>
            </a:blip>
            <a:srcRect l="47478" b="42213"/>
            <a:stretch/>
          </p:blipFill>
          <p:spPr>
            <a:xfrm rot="10800000" flipH="1">
              <a:off x="-44070" y="-29402"/>
              <a:ext cx="3704800" cy="406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" name="Google Shape;12;p2"/>
            <p:cNvSpPr/>
            <p:nvPr/>
          </p:nvSpPr>
          <p:spPr>
            <a:xfrm flipH="1">
              <a:off x="6942325" y="-648852"/>
              <a:ext cx="2749500" cy="27495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6406717" y="3919650"/>
              <a:ext cx="1223700" cy="12240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flipH="1">
              <a:off x="3716550" y="274077"/>
              <a:ext cx="1082100" cy="1082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1486612" y="240030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flipH="1">
              <a:off x="1810337" y="2681700"/>
              <a:ext cx="2749500" cy="2749500"/>
            </a:xfrm>
            <a:prstGeom prst="ellipse">
              <a:avLst/>
            </a:prstGeom>
            <a:gradFill>
              <a:gsLst>
                <a:gs pos="0">
                  <a:srgbClr val="00151F">
                    <a:alpha val="56862"/>
                  </a:srgbClr>
                </a:gs>
                <a:gs pos="5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7" name="Google Shape;17;p2"/>
            <p:cNvPicPr preferRelativeResize="0"/>
            <p:nvPr/>
          </p:nvPicPr>
          <p:blipFill rotWithShape="1">
            <a:blip r:embed="rId4">
              <a:alphaModFix/>
            </a:blip>
            <a:srcRect b="10"/>
            <a:stretch/>
          </p:blipFill>
          <p:spPr>
            <a:xfrm rot="10800000" flipH="1">
              <a:off x="4063887" y="625175"/>
              <a:ext cx="403575" cy="40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Google Shape;18;p2"/>
            <p:cNvPicPr preferRelativeResize="0"/>
            <p:nvPr/>
          </p:nvPicPr>
          <p:blipFill rotWithShape="1">
            <a:blip r:embed="rId4">
              <a:alphaModFix/>
            </a:blip>
            <a:srcRect r="10"/>
            <a:stretch/>
          </p:blipFill>
          <p:spPr>
            <a:xfrm flipH="1">
              <a:off x="6848788" y="4362200"/>
              <a:ext cx="339425" cy="33875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" name="Google Shape;19;p2"/>
            <p:cNvSpPr/>
            <p:nvPr/>
          </p:nvSpPr>
          <p:spPr>
            <a:xfrm flipH="1">
              <a:off x="5351500" y="211675"/>
              <a:ext cx="1947900" cy="19479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0" name="Google Shape;20;p2"/>
            <p:cNvPicPr preferRelativeResize="0"/>
            <p:nvPr/>
          </p:nvPicPr>
          <p:blipFill rotWithShape="1">
            <a:blip r:embed="rId3">
              <a:alphaModFix/>
            </a:blip>
            <a:srcRect b="10"/>
            <a:stretch/>
          </p:blipFill>
          <p:spPr>
            <a:xfrm rot="10800000" flipH="1">
              <a:off x="2388003" y="3263743"/>
              <a:ext cx="1666876" cy="166339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" name="Google Shape;21;p2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 flipH="1">
              <a:off x="5915994" y="777017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" name="Google Shape;22;p2"/>
          <p:cNvSpPr txBox="1">
            <a:spLocks noGrp="1"/>
          </p:cNvSpPr>
          <p:nvPr>
            <p:ph type="subTitle" idx="1"/>
          </p:nvPr>
        </p:nvSpPr>
        <p:spPr>
          <a:xfrm flipH="1">
            <a:off x="4721687" y="3220316"/>
            <a:ext cx="3702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 flipH="1">
            <a:off x="4721687" y="2290984"/>
            <a:ext cx="3702300" cy="108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ong list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body" idx="1"/>
          </p:nvPr>
        </p:nvSpPr>
        <p:spPr>
          <a:xfrm>
            <a:off x="720050" y="1371600"/>
            <a:ext cx="7703700" cy="31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AutoNum type="arabicPeriod"/>
              <a:defRPr sz="1200">
                <a:solidFill>
                  <a:schemeClr val="accent2"/>
                </a:solidFill>
              </a:defRPr>
            </a:lvl1pPr>
            <a:lvl2pPr marL="914400" lvl="1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"/>
              <a:buAutoNum type="alphaLcPeriod"/>
              <a:defRPr>
                <a:solidFill>
                  <a:schemeClr val="accent2"/>
                </a:solidFill>
              </a:defRPr>
            </a:lvl2pPr>
            <a:lvl3pPr marL="1371600" lvl="2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"/>
              <a:buAutoNum type="romanLcPeriod"/>
              <a:defRPr>
                <a:solidFill>
                  <a:schemeClr val="accent2"/>
                </a:solidFill>
              </a:defRPr>
            </a:lvl3pPr>
            <a:lvl4pPr marL="1828800" lvl="3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"/>
              <a:buAutoNum type="arabicPeriod"/>
              <a:defRPr>
                <a:solidFill>
                  <a:schemeClr val="accent2"/>
                </a:solidFill>
              </a:defRPr>
            </a:lvl4pPr>
            <a:lvl5pPr marL="2286000" lvl="4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"/>
              <a:buAutoNum type="alphaLcPeriod"/>
              <a:defRPr>
                <a:solidFill>
                  <a:schemeClr val="accent2"/>
                </a:solidFill>
              </a:defRPr>
            </a:lvl5pPr>
            <a:lvl6pPr marL="2743200" lvl="5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"/>
              <a:buAutoNum type="romanLcPeriod"/>
              <a:defRPr>
                <a:solidFill>
                  <a:schemeClr val="accent2"/>
                </a:solidFill>
              </a:defRPr>
            </a:lvl6pPr>
            <a:lvl7pPr marL="3200400" lvl="6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"/>
              <a:buAutoNum type="arabicPeriod"/>
              <a:defRPr>
                <a:solidFill>
                  <a:schemeClr val="accent2"/>
                </a:solidFill>
              </a:defRPr>
            </a:lvl7pPr>
            <a:lvl8pPr marL="3657600" lvl="7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"/>
              <a:buAutoNum type="alphaLcPeriod"/>
              <a:defRPr>
                <a:solidFill>
                  <a:schemeClr val="accent2"/>
                </a:solidFill>
              </a:defRPr>
            </a:lvl8pPr>
            <a:lvl9pPr marL="4114800" lvl="8" indent="-29845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Font typeface="Muli"/>
              <a:buAutoNum type="romanLcPeriod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ctrTitle"/>
          </p:nvPr>
        </p:nvSpPr>
        <p:spPr>
          <a:xfrm>
            <a:off x="939300" y="351842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102" name="Google Shape;102;p14"/>
          <p:cNvGrpSpPr/>
          <p:nvPr/>
        </p:nvGrpSpPr>
        <p:grpSpPr>
          <a:xfrm>
            <a:off x="-9187" y="-3663"/>
            <a:ext cx="3080587" cy="2927463"/>
            <a:chOff x="-9187" y="-3663"/>
            <a:chExt cx="3080587" cy="2927463"/>
          </a:xfrm>
        </p:grpSpPr>
        <p:sp>
          <p:nvSpPr>
            <p:cNvPr id="103" name="Google Shape;103;p14"/>
            <p:cNvSpPr/>
            <p:nvPr/>
          </p:nvSpPr>
          <p:spPr>
            <a:xfrm>
              <a:off x="0" y="0"/>
              <a:ext cx="3071400" cy="2923800"/>
            </a:xfrm>
            <a:prstGeom prst="rect">
              <a:avLst/>
            </a:prstGeom>
            <a:gradFill>
              <a:gsLst>
                <a:gs pos="0">
                  <a:srgbClr val="00151F">
                    <a:alpha val="66274"/>
                  </a:srgbClr>
                </a:gs>
                <a:gs pos="6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4" name="Google Shape;104;p14"/>
            <p:cNvPicPr preferRelativeResize="0"/>
            <p:nvPr/>
          </p:nvPicPr>
          <p:blipFill rotWithShape="1">
            <a:blip r:embed="rId3">
              <a:alphaModFix/>
            </a:blip>
            <a:srcRect l="46980" b="49176"/>
            <a:stretch/>
          </p:blipFill>
          <p:spPr>
            <a:xfrm rot="10800000" flipH="1">
              <a:off x="-9187" y="-3663"/>
              <a:ext cx="1559576" cy="14919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 txBox="1">
            <a:spLocks noGrp="1"/>
          </p:cNvSpPr>
          <p:nvPr>
            <p:ph type="subTitle" idx="1"/>
          </p:nvPr>
        </p:nvSpPr>
        <p:spPr>
          <a:xfrm>
            <a:off x="6137709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7" name="Google Shape;107;p15"/>
          <p:cNvSpPr txBox="1">
            <a:spLocks noGrp="1"/>
          </p:cNvSpPr>
          <p:nvPr>
            <p:ph type="subTitle" idx="2"/>
          </p:nvPr>
        </p:nvSpPr>
        <p:spPr>
          <a:xfrm>
            <a:off x="3428854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subTitle" idx="3"/>
          </p:nvPr>
        </p:nvSpPr>
        <p:spPr>
          <a:xfrm>
            <a:off x="720000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9" name="Google Shape;109;p15"/>
          <p:cNvSpPr txBox="1">
            <a:spLocks noGrp="1"/>
          </p:cNvSpPr>
          <p:nvPr>
            <p:ph type="subTitle" idx="4"/>
          </p:nvPr>
        </p:nvSpPr>
        <p:spPr>
          <a:xfrm>
            <a:off x="6137734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15"/>
          <p:cNvSpPr txBox="1">
            <a:spLocks noGrp="1"/>
          </p:cNvSpPr>
          <p:nvPr>
            <p:ph type="subTitle" idx="5"/>
          </p:nvPr>
        </p:nvSpPr>
        <p:spPr>
          <a:xfrm>
            <a:off x="3428880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6"/>
          </p:nvPr>
        </p:nvSpPr>
        <p:spPr>
          <a:xfrm>
            <a:off x="720025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ONE_COLUMN_TEXT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>
            <a:spLocks noGrp="1"/>
          </p:cNvSpPr>
          <p:nvPr>
            <p:ph type="subTitle" idx="1"/>
          </p:nvPr>
        </p:nvSpPr>
        <p:spPr>
          <a:xfrm>
            <a:off x="720000" y="2584175"/>
            <a:ext cx="4016400" cy="16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ctrTitle"/>
          </p:nvPr>
        </p:nvSpPr>
        <p:spPr>
          <a:xfrm>
            <a:off x="720050" y="1234572"/>
            <a:ext cx="4559700" cy="155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MAIN_POINT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>
            <a:spLocks noGrp="1"/>
          </p:cNvSpPr>
          <p:nvPr>
            <p:ph type="title"/>
          </p:nvPr>
        </p:nvSpPr>
        <p:spPr>
          <a:xfrm>
            <a:off x="720000" y="923400"/>
            <a:ext cx="4157100" cy="32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CAPTION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8"/>
          <p:cNvPicPr preferRelativeResize="0"/>
          <p:nvPr/>
        </p:nvPicPr>
        <p:blipFill rotWithShape="1">
          <a:blip r:embed="rId3">
            <a:alphaModFix/>
          </a:blip>
          <a:srcRect l="47478" b="42213"/>
          <a:stretch/>
        </p:blipFill>
        <p:spPr>
          <a:xfrm>
            <a:off x="-25923" y="2979555"/>
            <a:ext cx="1984125" cy="217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>
            <a:spLocks noGrp="1"/>
          </p:cNvSpPr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numbers">
  <p:cSld name="CUSTOM_8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>
            <a:spLocks noGrp="1"/>
          </p:cNvSpPr>
          <p:nvPr>
            <p:ph type="subTitle" idx="1"/>
          </p:nvPr>
        </p:nvSpPr>
        <p:spPr>
          <a:xfrm>
            <a:off x="1357350" y="3604370"/>
            <a:ext cx="6429300" cy="67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title" hasCustomPrompt="1"/>
          </p:nvPr>
        </p:nvSpPr>
        <p:spPr>
          <a:xfrm>
            <a:off x="2127900" y="3050450"/>
            <a:ext cx="4888200" cy="78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" name="Google Shape;124;p19"/>
          <p:cNvSpPr txBox="1">
            <a:spLocks noGrp="1"/>
          </p:cNvSpPr>
          <p:nvPr>
            <p:ph type="subTitle" idx="2"/>
          </p:nvPr>
        </p:nvSpPr>
        <p:spPr>
          <a:xfrm>
            <a:off x="1357350" y="1767557"/>
            <a:ext cx="6429300" cy="67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title" idx="3" hasCustomPrompt="1"/>
          </p:nvPr>
        </p:nvSpPr>
        <p:spPr>
          <a:xfrm>
            <a:off x="2127900" y="1213638"/>
            <a:ext cx="4888200" cy="78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" name="Google Shape;126;p19"/>
          <p:cNvSpPr/>
          <p:nvPr/>
        </p:nvSpPr>
        <p:spPr>
          <a:xfrm rot="10800000">
            <a:off x="-333525" y="2317575"/>
            <a:ext cx="3159600" cy="3159600"/>
          </a:xfrm>
          <a:prstGeom prst="ellipse">
            <a:avLst/>
          </a:prstGeom>
          <a:gradFill>
            <a:gsLst>
              <a:gs pos="0">
                <a:srgbClr val="00151F">
                  <a:alpha val="56862"/>
                </a:srgbClr>
              </a:gs>
              <a:gs pos="5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7" name="Google Shape;127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8283" y="3284471"/>
            <a:ext cx="1195824" cy="1193323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9"/>
          <p:cNvSpPr/>
          <p:nvPr/>
        </p:nvSpPr>
        <p:spPr>
          <a:xfrm>
            <a:off x="5338563" y="155802"/>
            <a:ext cx="1082100" cy="10821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" name="Google Shape;129;p19"/>
          <p:cNvPicPr preferRelativeResize="0"/>
          <p:nvPr/>
        </p:nvPicPr>
        <p:blipFill rotWithShape="1">
          <a:blip r:embed="rId4">
            <a:alphaModFix/>
          </a:blip>
          <a:srcRect b="10"/>
          <a:stretch/>
        </p:blipFill>
        <p:spPr>
          <a:xfrm rot="10800000">
            <a:off x="5669750" y="506901"/>
            <a:ext cx="403575" cy="40272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9"/>
          <p:cNvSpPr/>
          <p:nvPr/>
        </p:nvSpPr>
        <p:spPr>
          <a:xfrm>
            <a:off x="7861738" y="3885051"/>
            <a:ext cx="670800" cy="6708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" name="Google Shape;131;p19"/>
          <p:cNvPicPr preferRelativeResize="0"/>
          <p:nvPr/>
        </p:nvPicPr>
        <p:blipFill rotWithShape="1">
          <a:blip r:embed="rId4">
            <a:alphaModFix/>
          </a:blip>
          <a:srcRect b="10"/>
          <a:stretch/>
        </p:blipFill>
        <p:spPr>
          <a:xfrm rot="10800000">
            <a:off x="8067043" y="4102698"/>
            <a:ext cx="250178" cy="24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numbers 1">
  <p:cSld name="CUSTOM_8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p20"/>
          <p:cNvGrpSpPr/>
          <p:nvPr/>
        </p:nvGrpSpPr>
        <p:grpSpPr>
          <a:xfrm>
            <a:off x="118950" y="-599425"/>
            <a:ext cx="9054450" cy="5850324"/>
            <a:chOff x="118950" y="-599425"/>
            <a:chExt cx="9054450" cy="5850324"/>
          </a:xfrm>
        </p:grpSpPr>
        <p:sp>
          <p:nvSpPr>
            <p:cNvPr id="134" name="Google Shape;134;p20"/>
            <p:cNvSpPr/>
            <p:nvPr/>
          </p:nvSpPr>
          <p:spPr>
            <a:xfrm>
              <a:off x="334131" y="3675599"/>
              <a:ext cx="1575300" cy="15753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0"/>
            <p:cNvSpPr/>
            <p:nvPr/>
          </p:nvSpPr>
          <p:spPr>
            <a:xfrm>
              <a:off x="118950" y="-599425"/>
              <a:ext cx="3429900" cy="34299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36" name="Google Shape;136;p20"/>
            <p:cNvPicPr preferRelativeResize="0"/>
            <p:nvPr/>
          </p:nvPicPr>
          <p:blipFill rotWithShape="1">
            <a:blip r:embed="rId3">
              <a:alphaModFix/>
            </a:blip>
            <a:srcRect b="10"/>
            <a:stretch/>
          </p:blipFill>
          <p:spPr>
            <a:xfrm rot="10800000">
              <a:off x="816266" y="4186721"/>
              <a:ext cx="587517" cy="5862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7" name="Google Shape;137;p2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10800000">
              <a:off x="1087555" y="435337"/>
              <a:ext cx="1430530" cy="142753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8" name="Google Shape;138;p20"/>
            <p:cNvPicPr preferRelativeResize="0"/>
            <p:nvPr/>
          </p:nvPicPr>
          <p:blipFill rotWithShape="1">
            <a:blip r:embed="rId5">
              <a:alphaModFix/>
            </a:blip>
            <a:srcRect l="47478" b="42213"/>
            <a:stretch/>
          </p:blipFill>
          <p:spPr>
            <a:xfrm flipH="1">
              <a:off x="7009400" y="2782068"/>
              <a:ext cx="2164000" cy="237613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9" name="Google Shape;139;p20"/>
          <p:cNvSpPr txBox="1">
            <a:spLocks noGrp="1"/>
          </p:cNvSpPr>
          <p:nvPr>
            <p:ph type="title"/>
          </p:nvPr>
        </p:nvSpPr>
        <p:spPr>
          <a:xfrm flipH="1">
            <a:off x="2412300" y="2222475"/>
            <a:ext cx="4319400" cy="16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20"/>
          <p:cNvSpPr txBox="1">
            <a:spLocks noGrp="1"/>
          </p:cNvSpPr>
          <p:nvPr>
            <p:ph type="subTitle" idx="1"/>
          </p:nvPr>
        </p:nvSpPr>
        <p:spPr>
          <a:xfrm flipH="1">
            <a:off x="2412300" y="3948300"/>
            <a:ext cx="43194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20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548850" y="1081627"/>
            <a:ext cx="2046300" cy="114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MAIN_POINT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23"/>
          <p:cNvGrpSpPr/>
          <p:nvPr/>
        </p:nvGrpSpPr>
        <p:grpSpPr>
          <a:xfrm>
            <a:off x="-25925" y="-13677"/>
            <a:ext cx="9199323" cy="5171877"/>
            <a:chOff x="-25925" y="-13677"/>
            <a:chExt cx="9199323" cy="5171877"/>
          </a:xfrm>
        </p:grpSpPr>
        <p:pic>
          <p:nvPicPr>
            <p:cNvPr id="162" name="Google Shape;162;p23"/>
            <p:cNvPicPr preferRelativeResize="0"/>
            <p:nvPr/>
          </p:nvPicPr>
          <p:blipFill rotWithShape="1">
            <a:blip r:embed="rId3">
              <a:alphaModFix/>
            </a:blip>
            <a:srcRect l="47478" b="42213"/>
            <a:stretch/>
          </p:blipFill>
          <p:spPr>
            <a:xfrm rot="10800000">
              <a:off x="6818823" y="-13677"/>
              <a:ext cx="2354575" cy="2585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3" name="Google Shape;163;p23"/>
            <p:cNvPicPr preferRelativeResize="0"/>
            <p:nvPr/>
          </p:nvPicPr>
          <p:blipFill rotWithShape="1">
            <a:blip r:embed="rId3">
              <a:alphaModFix/>
            </a:blip>
            <a:srcRect l="47478" b="42213"/>
            <a:stretch/>
          </p:blipFill>
          <p:spPr>
            <a:xfrm>
              <a:off x="-25925" y="3399154"/>
              <a:ext cx="1602000" cy="175904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4" name="Google Shape;164;p23"/>
          <p:cNvSpPr txBox="1">
            <a:spLocks noGrp="1"/>
          </p:cNvSpPr>
          <p:nvPr>
            <p:ph type="title"/>
          </p:nvPr>
        </p:nvSpPr>
        <p:spPr>
          <a:xfrm>
            <a:off x="3232600" y="1869150"/>
            <a:ext cx="1052400" cy="11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400" i="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65" name="Google Shape;165;p23"/>
          <p:cNvSpPr txBox="1">
            <a:spLocks noGrp="1"/>
          </p:cNvSpPr>
          <p:nvPr>
            <p:ph type="subTitle" idx="1"/>
          </p:nvPr>
        </p:nvSpPr>
        <p:spPr>
          <a:xfrm>
            <a:off x="1511850" y="3464300"/>
            <a:ext cx="2772900" cy="888300"/>
          </a:xfrm>
          <a:prstGeom prst="rect">
            <a:avLst/>
          </a:prstGeom>
        </p:spPr>
        <p:txBody>
          <a:bodyPr spcFirstLastPara="1" wrap="square" lIns="91425" tIns="91425" rIns="72000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66" name="Google Shape;166;p23"/>
          <p:cNvSpPr txBox="1">
            <a:spLocks noGrp="1"/>
          </p:cNvSpPr>
          <p:nvPr>
            <p:ph type="ctrTitle" idx="2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MAIN_POINT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 txBox="1">
            <a:spLocks noGrp="1"/>
          </p:cNvSpPr>
          <p:nvPr>
            <p:ph type="title"/>
          </p:nvPr>
        </p:nvSpPr>
        <p:spPr>
          <a:xfrm>
            <a:off x="2993750" y="1658400"/>
            <a:ext cx="12909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400" i="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25"/>
          <p:cNvSpPr txBox="1">
            <a:spLocks noGrp="1"/>
          </p:cNvSpPr>
          <p:nvPr>
            <p:ph type="subTitle" idx="1"/>
          </p:nvPr>
        </p:nvSpPr>
        <p:spPr>
          <a:xfrm>
            <a:off x="1511850" y="3525933"/>
            <a:ext cx="2772900" cy="888300"/>
          </a:xfrm>
          <a:prstGeom prst="rect">
            <a:avLst/>
          </a:prstGeom>
        </p:spPr>
        <p:txBody>
          <a:bodyPr spcFirstLastPara="1" wrap="square" lIns="91425" tIns="91425" rIns="72000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77" name="Google Shape;177;p25"/>
          <p:cNvSpPr/>
          <p:nvPr/>
        </p:nvSpPr>
        <p:spPr>
          <a:xfrm rot="10800000">
            <a:off x="5810139" y="1486301"/>
            <a:ext cx="1972500" cy="1972500"/>
          </a:xfrm>
          <a:prstGeom prst="ellipse">
            <a:avLst/>
          </a:prstGeom>
          <a:gradFill>
            <a:gsLst>
              <a:gs pos="0">
                <a:srgbClr val="00151F">
                  <a:alpha val="56862"/>
                </a:srgbClr>
              </a:gs>
              <a:gs pos="5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8" name="Google Shape;178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24558" y="1847921"/>
            <a:ext cx="1195824" cy="1193323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5"/>
          <p:cNvSpPr/>
          <p:nvPr/>
        </p:nvSpPr>
        <p:spPr>
          <a:xfrm>
            <a:off x="372465" y="4263203"/>
            <a:ext cx="566839" cy="566839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0" name="Google Shape;180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800000">
            <a:off x="465848" y="4356981"/>
            <a:ext cx="380060" cy="37927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5"/>
          <p:cNvSpPr txBox="1">
            <a:spLocks noGrp="1"/>
          </p:cNvSpPr>
          <p:nvPr>
            <p:ph type="ctrTitle" idx="2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>
            <a:spLocks noGrp="1"/>
          </p:cNvSpPr>
          <p:nvPr>
            <p:ph type="title"/>
          </p:nvPr>
        </p:nvSpPr>
        <p:spPr>
          <a:xfrm>
            <a:off x="725275" y="593575"/>
            <a:ext cx="5511300" cy="13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9pPr>
          </a:lstStyle>
          <a:p>
            <a:endParaRPr/>
          </a:p>
        </p:txBody>
      </p:sp>
      <p:sp>
        <p:nvSpPr>
          <p:cNvPr id="184" name="Google Shape;184;p26"/>
          <p:cNvSpPr txBox="1">
            <a:spLocks noGrp="1"/>
          </p:cNvSpPr>
          <p:nvPr>
            <p:ph type="subTitle" idx="1"/>
          </p:nvPr>
        </p:nvSpPr>
        <p:spPr>
          <a:xfrm>
            <a:off x="725275" y="2312825"/>
            <a:ext cx="4322700" cy="11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5" name="Google Shape;185;p26"/>
          <p:cNvSpPr txBox="1"/>
          <p:nvPr/>
        </p:nvSpPr>
        <p:spPr>
          <a:xfrm>
            <a:off x="725275" y="3650025"/>
            <a:ext cx="3859800" cy="5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3"/>
              </a:rPr>
              <a:t>Slidesgo</a:t>
            </a:r>
            <a:r>
              <a:rPr lang="en" sz="10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4"/>
              </a:rPr>
              <a:t>Flaticon</a:t>
            </a:r>
            <a:r>
              <a:rPr lang="en" sz="10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, and infographics &amp; images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5"/>
              </a:rPr>
              <a:t>Freepik</a:t>
            </a:r>
            <a:endParaRPr sz="1000"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grpSp>
        <p:nvGrpSpPr>
          <p:cNvPr id="186" name="Google Shape;186;p26"/>
          <p:cNvGrpSpPr/>
          <p:nvPr/>
        </p:nvGrpSpPr>
        <p:grpSpPr>
          <a:xfrm>
            <a:off x="1407825" y="-29402"/>
            <a:ext cx="7787610" cy="5174152"/>
            <a:chOff x="1407825" y="-29402"/>
            <a:chExt cx="7787610" cy="5174152"/>
          </a:xfrm>
        </p:grpSpPr>
        <p:sp>
          <p:nvSpPr>
            <p:cNvPr id="187" name="Google Shape;187;p26"/>
            <p:cNvSpPr/>
            <p:nvPr/>
          </p:nvSpPr>
          <p:spPr>
            <a:xfrm>
              <a:off x="1407825" y="102225"/>
              <a:ext cx="1702500" cy="17025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88" name="Google Shape;188;p26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838597" y="522792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9" name="Google Shape;189;p26"/>
            <p:cNvSpPr/>
            <p:nvPr/>
          </p:nvSpPr>
          <p:spPr>
            <a:xfrm>
              <a:off x="1611700" y="3758700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6"/>
            <p:cNvSpPr/>
            <p:nvPr/>
          </p:nvSpPr>
          <p:spPr>
            <a:xfrm>
              <a:off x="7209025" y="410525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91" name="Google Shape;191;p26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 rot="10800000">
              <a:off x="7380275" y="4277224"/>
              <a:ext cx="696974" cy="6955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2" name="Google Shape;192;p26"/>
            <p:cNvPicPr preferRelativeResize="0"/>
            <p:nvPr/>
          </p:nvPicPr>
          <p:blipFill rotWithShape="1">
            <a:blip r:embed="rId7">
              <a:alphaModFix/>
            </a:blip>
            <a:srcRect r="10"/>
            <a:stretch/>
          </p:blipFill>
          <p:spPr>
            <a:xfrm>
              <a:off x="1837550" y="3984875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3" name="Google Shape;193;p26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 rot="10800000">
              <a:off x="4845466" y="3028159"/>
              <a:ext cx="2028115" cy="202387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4" name="Google Shape;194;p26"/>
            <p:cNvGrpSpPr/>
            <p:nvPr/>
          </p:nvGrpSpPr>
          <p:grpSpPr>
            <a:xfrm flipH="1">
              <a:off x="5490635" y="-29402"/>
              <a:ext cx="3704800" cy="4068000"/>
              <a:chOff x="-44070" y="-29402"/>
              <a:chExt cx="3704800" cy="4068000"/>
            </a:xfrm>
          </p:grpSpPr>
          <p:pic>
            <p:nvPicPr>
              <p:cNvPr id="195" name="Google Shape;195;p26"/>
              <p:cNvPicPr preferRelativeResize="0"/>
              <p:nvPr/>
            </p:nvPicPr>
            <p:blipFill rotWithShape="1">
              <a:blip r:embed="rId8">
                <a:alphaModFix/>
              </a:blip>
              <a:srcRect l="47478" b="42213"/>
              <a:stretch/>
            </p:blipFill>
            <p:spPr>
              <a:xfrm rot="10800000" flipH="1">
                <a:off x="-44070" y="-29402"/>
                <a:ext cx="3704800" cy="4068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96" name="Google Shape;196;p26"/>
              <p:cNvSpPr/>
              <p:nvPr/>
            </p:nvSpPr>
            <p:spPr>
              <a:xfrm flipH="1">
                <a:off x="1486612" y="2400300"/>
                <a:ext cx="1039500" cy="1039500"/>
              </a:xfrm>
              <a:prstGeom prst="ellipse">
                <a:avLst/>
              </a:prstGeom>
              <a:gradFill>
                <a:gsLst>
                  <a:gs pos="0">
                    <a:srgbClr val="00151F">
                      <a:alpha val="42745"/>
                    </a:srgbClr>
                  </a:gs>
                  <a:gs pos="58999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oogle Shape;25;p3"/>
          <p:cNvGrpSpPr/>
          <p:nvPr/>
        </p:nvGrpSpPr>
        <p:grpSpPr>
          <a:xfrm>
            <a:off x="-58773" y="-36746"/>
            <a:ext cx="6154261" cy="5273433"/>
            <a:chOff x="-58773" y="-36746"/>
            <a:chExt cx="6154261" cy="5273433"/>
          </a:xfrm>
        </p:grpSpPr>
        <p:pic>
          <p:nvPicPr>
            <p:cNvPr id="26" name="Google Shape;26;p3"/>
            <p:cNvPicPr preferRelativeResize="0"/>
            <p:nvPr/>
          </p:nvPicPr>
          <p:blipFill rotWithShape="1">
            <a:blip r:embed="rId3">
              <a:alphaModFix/>
            </a:blip>
            <a:srcRect l="47478" b="42213"/>
            <a:stretch/>
          </p:blipFill>
          <p:spPr>
            <a:xfrm rot="10800000" flipH="1">
              <a:off x="-58773" y="-36746"/>
              <a:ext cx="3720675" cy="40854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" name="Google Shape;27;p3"/>
            <p:cNvSpPr/>
            <p:nvPr/>
          </p:nvSpPr>
          <p:spPr>
            <a:xfrm rot="10800000">
              <a:off x="1836954" y="3263921"/>
              <a:ext cx="1972491" cy="1972766"/>
            </a:xfrm>
            <a:prstGeom prst="ellipse">
              <a:avLst/>
            </a:prstGeom>
            <a:gradFill>
              <a:gsLst>
                <a:gs pos="0">
                  <a:srgbClr val="00151F">
                    <a:alpha val="56862"/>
                  </a:srgbClr>
                </a:gs>
                <a:gs pos="5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8" name="Google Shape;28;p3"/>
            <p:cNvPicPr preferRelativeResize="0"/>
            <p:nvPr/>
          </p:nvPicPr>
          <p:blipFill rotWithShape="1">
            <a:blip r:embed="rId4">
              <a:alphaModFix/>
            </a:blip>
            <a:srcRect l="9"/>
            <a:stretch/>
          </p:blipFill>
          <p:spPr>
            <a:xfrm rot="10800000">
              <a:off x="2251369" y="3625590"/>
              <a:ext cx="1195819" cy="11934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" name="Google Shape;29;p3"/>
            <p:cNvSpPr/>
            <p:nvPr/>
          </p:nvSpPr>
          <p:spPr>
            <a:xfrm>
              <a:off x="5013388" y="185377"/>
              <a:ext cx="1082100" cy="1082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0" name="Google Shape;30;p3"/>
            <p:cNvPicPr preferRelativeResize="0"/>
            <p:nvPr/>
          </p:nvPicPr>
          <p:blipFill rotWithShape="1">
            <a:blip r:embed="rId5">
              <a:alphaModFix/>
            </a:blip>
            <a:srcRect b="10"/>
            <a:stretch/>
          </p:blipFill>
          <p:spPr>
            <a:xfrm rot="10800000">
              <a:off x="5344575" y="536475"/>
              <a:ext cx="403575" cy="4027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1" name="Google Shape;31;p3"/>
          <p:cNvSpPr txBox="1">
            <a:spLocks noGrp="1"/>
          </p:cNvSpPr>
          <p:nvPr>
            <p:ph type="title"/>
          </p:nvPr>
        </p:nvSpPr>
        <p:spPr>
          <a:xfrm flipH="1">
            <a:off x="4103150" y="2222475"/>
            <a:ext cx="4319400" cy="16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ubTitle" idx="1"/>
          </p:nvPr>
        </p:nvSpPr>
        <p:spPr>
          <a:xfrm flipH="1">
            <a:off x="4103150" y="3948300"/>
            <a:ext cx="43194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376250" y="1081627"/>
            <a:ext cx="2046300" cy="114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4520425" y="-36746"/>
            <a:ext cx="4681871" cy="5056946"/>
            <a:chOff x="4520425" y="-36746"/>
            <a:chExt cx="4681871" cy="5056946"/>
          </a:xfrm>
        </p:grpSpPr>
        <p:pic>
          <p:nvPicPr>
            <p:cNvPr id="36" name="Google Shape;36;p4"/>
            <p:cNvPicPr preferRelativeResize="0"/>
            <p:nvPr/>
          </p:nvPicPr>
          <p:blipFill rotWithShape="1">
            <a:blip r:embed="rId3">
              <a:alphaModFix/>
            </a:blip>
            <a:srcRect l="47478" b="42213"/>
            <a:stretch/>
          </p:blipFill>
          <p:spPr>
            <a:xfrm rot="10800000">
              <a:off x="5481620" y="-36746"/>
              <a:ext cx="3720675" cy="40854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" name="Google Shape;37;p4"/>
            <p:cNvSpPr/>
            <p:nvPr/>
          </p:nvSpPr>
          <p:spPr>
            <a:xfrm>
              <a:off x="4520425" y="4229100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8" name="Google Shape;38;p4"/>
            <p:cNvPicPr preferRelativeResize="0"/>
            <p:nvPr/>
          </p:nvPicPr>
          <p:blipFill rotWithShape="1">
            <a:blip r:embed="rId4">
              <a:alphaModFix/>
            </a:blip>
            <a:srcRect r="10"/>
            <a:stretch/>
          </p:blipFill>
          <p:spPr>
            <a:xfrm>
              <a:off x="4746275" y="4455275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9" name="Google Shape;39;p4"/>
          <p:cNvSpPr txBox="1">
            <a:spLocks noGrp="1"/>
          </p:cNvSpPr>
          <p:nvPr>
            <p:ph type="title"/>
          </p:nvPr>
        </p:nvSpPr>
        <p:spPr>
          <a:xfrm>
            <a:off x="720075" y="1133150"/>
            <a:ext cx="3572100" cy="10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subTitle" idx="1"/>
          </p:nvPr>
        </p:nvSpPr>
        <p:spPr>
          <a:xfrm flipH="1">
            <a:off x="720075" y="2258759"/>
            <a:ext cx="5192100" cy="21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 txBox="1">
            <a:spLocks noGrp="1"/>
          </p:cNvSpPr>
          <p:nvPr>
            <p:ph type="subTitle" idx="1"/>
          </p:nvPr>
        </p:nvSpPr>
        <p:spPr>
          <a:xfrm>
            <a:off x="1035650" y="2771600"/>
            <a:ext cx="3231900" cy="10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2"/>
          </p:nvPr>
        </p:nvSpPr>
        <p:spPr>
          <a:xfrm>
            <a:off x="4876450" y="2771575"/>
            <a:ext cx="3231900" cy="10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3"/>
          </p:nvPr>
        </p:nvSpPr>
        <p:spPr>
          <a:xfrm>
            <a:off x="1035675" y="2255300"/>
            <a:ext cx="3231900" cy="513000"/>
          </a:xfrm>
          <a:prstGeom prst="rect">
            <a:avLst/>
          </a:prstGeom>
          <a:noFill/>
        </p:spPr>
        <p:txBody>
          <a:bodyPr spcFirstLastPara="1" wrap="square" lIns="91425" tIns="91425" rIns="91425" bIns="0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4"/>
          </p:nvPr>
        </p:nvSpPr>
        <p:spPr>
          <a:xfrm>
            <a:off x="4876450" y="2258584"/>
            <a:ext cx="3231900" cy="513000"/>
          </a:xfrm>
          <a:prstGeom prst="rect">
            <a:avLst/>
          </a:prstGeom>
          <a:noFill/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>
            <a:spLocks noGrp="1"/>
          </p:cNvSpPr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7"/>
          <p:cNvGrpSpPr/>
          <p:nvPr/>
        </p:nvGrpSpPr>
        <p:grpSpPr>
          <a:xfrm>
            <a:off x="-54452" y="0"/>
            <a:ext cx="6435941" cy="5178053"/>
            <a:chOff x="-54452" y="0"/>
            <a:chExt cx="6435941" cy="5178053"/>
          </a:xfrm>
        </p:grpSpPr>
        <p:sp>
          <p:nvSpPr>
            <p:cNvPr id="51" name="Google Shape;51;p7"/>
            <p:cNvSpPr/>
            <p:nvPr/>
          </p:nvSpPr>
          <p:spPr>
            <a:xfrm>
              <a:off x="0" y="0"/>
              <a:ext cx="5403300" cy="5143500"/>
            </a:xfrm>
            <a:prstGeom prst="rect">
              <a:avLst/>
            </a:prstGeom>
            <a:gradFill>
              <a:gsLst>
                <a:gs pos="0">
                  <a:srgbClr val="00151F">
                    <a:alpha val="66274"/>
                  </a:srgbClr>
                </a:gs>
                <a:gs pos="6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52" name="Google Shape;52;p7"/>
            <p:cNvPicPr preferRelativeResize="0"/>
            <p:nvPr/>
          </p:nvPicPr>
          <p:blipFill rotWithShape="1">
            <a:blip r:embed="rId3">
              <a:alphaModFix/>
            </a:blip>
            <a:srcRect l="47478" b="42213"/>
            <a:stretch/>
          </p:blipFill>
          <p:spPr>
            <a:xfrm>
              <a:off x="-54452" y="1092150"/>
              <a:ext cx="3721125" cy="408590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" name="Google Shape;53;p7"/>
            <p:cNvSpPr/>
            <p:nvPr/>
          </p:nvSpPr>
          <p:spPr>
            <a:xfrm rot="10800000">
              <a:off x="5341989" y="82562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54" name="Google Shape;54;p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513252" y="254549"/>
              <a:ext cx="696975" cy="6955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5" name="Google Shape;55;p7"/>
          <p:cNvSpPr txBox="1">
            <a:spLocks noGrp="1"/>
          </p:cNvSpPr>
          <p:nvPr>
            <p:ph type="ctrTitle"/>
          </p:nvPr>
        </p:nvSpPr>
        <p:spPr>
          <a:xfrm>
            <a:off x="4540675" y="1234000"/>
            <a:ext cx="3893700" cy="9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ubTitle" idx="1"/>
          </p:nvPr>
        </p:nvSpPr>
        <p:spPr>
          <a:xfrm>
            <a:off x="4540575" y="2722193"/>
            <a:ext cx="3893700" cy="184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 txBox="1">
            <a:spLocks noGrp="1"/>
          </p:cNvSpPr>
          <p:nvPr>
            <p:ph type="subTitle" idx="1"/>
          </p:nvPr>
        </p:nvSpPr>
        <p:spPr>
          <a:xfrm>
            <a:off x="1162425" y="2959275"/>
            <a:ext cx="6819000" cy="4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title" hasCustomPrompt="1"/>
          </p:nvPr>
        </p:nvSpPr>
        <p:spPr>
          <a:xfrm>
            <a:off x="1162500" y="1737000"/>
            <a:ext cx="6819000" cy="1104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6" name="Google Shape;76;p11"/>
          <p:cNvSpPr/>
          <p:nvPr/>
        </p:nvSpPr>
        <p:spPr>
          <a:xfrm>
            <a:off x="6966150" y="994475"/>
            <a:ext cx="685800" cy="685800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7" name="Google Shape;77;p11"/>
          <p:cNvPicPr preferRelativeResize="0"/>
          <p:nvPr/>
        </p:nvPicPr>
        <p:blipFill rotWithShape="1">
          <a:blip r:embed="rId3">
            <a:alphaModFix/>
          </a:blip>
          <a:srcRect b="50937"/>
          <a:stretch/>
        </p:blipFill>
        <p:spPr>
          <a:xfrm flipH="1">
            <a:off x="3199725" y="3828800"/>
            <a:ext cx="2744950" cy="1344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800000">
            <a:off x="7079123" y="1107926"/>
            <a:ext cx="459788" cy="4588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ctrTitle"/>
          </p:nvPr>
        </p:nvSpPr>
        <p:spPr>
          <a:xfrm>
            <a:off x="1204900" y="1383139"/>
            <a:ext cx="315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subTitle" idx="1"/>
          </p:nvPr>
        </p:nvSpPr>
        <p:spPr>
          <a:xfrm flipH="1">
            <a:off x="1205250" y="1898825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ctrTitle" idx="2"/>
          </p:nvPr>
        </p:nvSpPr>
        <p:spPr>
          <a:xfrm>
            <a:off x="1204900" y="3416963"/>
            <a:ext cx="315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ubTitle" idx="3"/>
          </p:nvPr>
        </p:nvSpPr>
        <p:spPr>
          <a:xfrm flipH="1">
            <a:off x="1205250" y="3932650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ctrTitle" idx="4"/>
          </p:nvPr>
        </p:nvSpPr>
        <p:spPr>
          <a:xfrm>
            <a:off x="5256950" y="1383139"/>
            <a:ext cx="3155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subTitle" idx="5"/>
          </p:nvPr>
        </p:nvSpPr>
        <p:spPr>
          <a:xfrm flipH="1">
            <a:off x="5257300" y="1898825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ctrTitle" idx="6"/>
          </p:nvPr>
        </p:nvSpPr>
        <p:spPr>
          <a:xfrm>
            <a:off x="5256950" y="3416963"/>
            <a:ext cx="3155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7" name="Google Shape;87;p12"/>
          <p:cNvSpPr txBox="1">
            <a:spLocks noGrp="1"/>
          </p:cNvSpPr>
          <p:nvPr>
            <p:ph type="subTitle" idx="7"/>
          </p:nvPr>
        </p:nvSpPr>
        <p:spPr>
          <a:xfrm flipH="1">
            <a:off x="5257300" y="3932650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2"/>
          <p:cNvSpPr txBox="1">
            <a:spLocks noGrp="1"/>
          </p:cNvSpPr>
          <p:nvPr>
            <p:ph type="title" idx="8" hasCustomPrompt="1"/>
          </p:nvPr>
        </p:nvSpPr>
        <p:spPr>
          <a:xfrm flipH="1">
            <a:off x="1204900" y="2979627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2"/>
          <p:cNvSpPr txBox="1">
            <a:spLocks noGrp="1"/>
          </p:cNvSpPr>
          <p:nvPr>
            <p:ph type="title" idx="9" hasCustomPrompt="1"/>
          </p:nvPr>
        </p:nvSpPr>
        <p:spPr>
          <a:xfrm flipH="1">
            <a:off x="1204900" y="931626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0" name="Google Shape;90;p12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5256950" y="931626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1" name="Google Shape;91;p12"/>
          <p:cNvSpPr txBox="1">
            <a:spLocks noGrp="1"/>
          </p:cNvSpPr>
          <p:nvPr>
            <p:ph type="title" idx="14" hasCustomPrompt="1"/>
          </p:nvPr>
        </p:nvSpPr>
        <p:spPr>
          <a:xfrm flipH="1">
            <a:off x="5256950" y="2979632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>
            <a:spLocks noGrp="1"/>
          </p:cNvSpPr>
          <p:nvPr>
            <p:ph type="ctrTitle"/>
          </p:nvPr>
        </p:nvSpPr>
        <p:spPr>
          <a:xfrm>
            <a:off x="720000" y="3153300"/>
            <a:ext cx="40230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"/>
          </p:nvPr>
        </p:nvSpPr>
        <p:spPr>
          <a:xfrm>
            <a:off x="720025" y="1050350"/>
            <a:ext cx="4263900" cy="182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/>
          <p:nvPr/>
        </p:nvSpPr>
        <p:spPr>
          <a:xfrm flipH="1">
            <a:off x="3740700" y="3950"/>
            <a:ext cx="5403300" cy="5143500"/>
          </a:xfrm>
          <a:prstGeom prst="rect">
            <a:avLst/>
          </a:prstGeom>
          <a:gradFill>
            <a:gsLst>
              <a:gs pos="0">
                <a:srgbClr val="00151F">
                  <a:alpha val="66274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3"/>
          <p:cNvSpPr/>
          <p:nvPr/>
        </p:nvSpPr>
        <p:spPr>
          <a:xfrm rot="10800000" flipH="1">
            <a:off x="6050750" y="223424"/>
            <a:ext cx="1039500" cy="1039500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7" name="Google Shape;97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6222000" y="395424"/>
            <a:ext cx="696975" cy="695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3"/>
          <p:cNvPicPr preferRelativeResize="0"/>
          <p:nvPr/>
        </p:nvPicPr>
        <p:blipFill rotWithShape="1">
          <a:blip r:embed="rId4">
            <a:alphaModFix/>
          </a:blip>
          <a:srcRect l="47478" b="42213"/>
          <a:stretch/>
        </p:blipFill>
        <p:spPr>
          <a:xfrm flipH="1">
            <a:off x="5481648" y="1099497"/>
            <a:ext cx="3721125" cy="40859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2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aira SemiCondensed Medium"/>
              <a:buNone/>
              <a:defRPr sz="48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aira SemiCondensed Medium"/>
              <a:buNone/>
              <a:defRPr sz="48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aira SemiCondensed Medium"/>
              <a:buNone/>
              <a:defRPr sz="48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aira SemiCondensed Medium"/>
              <a:buNone/>
              <a:defRPr sz="48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aira SemiCondensed Medium"/>
              <a:buNone/>
              <a:defRPr sz="48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aira SemiCondensed Medium"/>
              <a:buNone/>
              <a:defRPr sz="48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aira SemiCondensed Medium"/>
              <a:buNone/>
              <a:defRPr sz="48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aira SemiCondensed Medium"/>
              <a:buNone/>
              <a:defRPr sz="48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aira SemiCondensed Medium"/>
              <a:buNone/>
              <a:defRPr sz="48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9" r:id="rId17"/>
    <p:sldLayoutId id="2147483671" r:id="rId18"/>
    <p:sldLayoutId id="2147483672" r:id="rId19"/>
    <p:sldLayoutId id="2147483673" r:id="rId20"/>
    <p:sldLayoutId id="2147483674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hyperlink" Target="https://covid.ourworldindata.org/data/owid-covid-data.csv" TargetMode="External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hyperlink" Target="http://localhost:6060/get_token/?id=A137" TargetMode="External"/><Relationship Id="rId6" Type="http://schemas.openxmlformats.org/officeDocument/2006/relationships/hyperlink" Target="http://192.168.0.116:6060/get_token/?id=A137" TargetMode="Externa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26.jp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5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5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28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hyperlink" Target="http://localhost:6060/get_token/?id=A137" TargetMode="External"/><Relationship Id="rId5" Type="http://schemas.openxmlformats.org/officeDocument/2006/relationships/hyperlink" Target="http://192.168.0.116:6060/get_token/?id=A137" TargetMode="Externa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7.jp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1"/>
          <p:cNvSpPr txBox="1">
            <a:spLocks noGrp="1"/>
          </p:cNvSpPr>
          <p:nvPr>
            <p:ph type="subTitle" idx="1"/>
          </p:nvPr>
        </p:nvSpPr>
        <p:spPr>
          <a:xfrm flipH="1">
            <a:off x="3981227" y="2484339"/>
            <a:ext cx="4442760" cy="23020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dirty="0" err="1"/>
              <a:t>August</a:t>
            </a:r>
            <a:r>
              <a:rPr lang="es-ES" dirty="0"/>
              <a:t> 2020 - </a:t>
            </a:r>
            <a:r>
              <a:rPr lang="es-ES" dirty="0" err="1"/>
              <a:t>The</a:t>
            </a:r>
            <a:r>
              <a:rPr lang="es-ES" dirty="0"/>
              <a:t> Bridge</a:t>
            </a:r>
          </a:p>
          <a:p>
            <a:r>
              <a:rPr lang="es-ES" dirty="0"/>
              <a:t>INSTRUCTOR: Gabriel Vázquez Torres</a:t>
            </a:r>
          </a:p>
          <a:p>
            <a:r>
              <a:rPr lang="es-ES" dirty="0" err="1"/>
              <a:t>gabriel@thebridgeschool.es</a:t>
            </a:r>
            <a:endParaRPr lang="es-ES" dirty="0"/>
          </a:p>
          <a:p>
            <a:endParaRPr lang="es-ES" dirty="0" smtClean="0"/>
          </a:p>
          <a:p>
            <a:r>
              <a:rPr lang="es-ES" dirty="0" smtClean="0"/>
              <a:t>TEACHER</a:t>
            </a:r>
            <a:r>
              <a:rPr lang="es-ES" dirty="0"/>
              <a:t>: Clara </a:t>
            </a:r>
            <a:r>
              <a:rPr lang="es-ES" dirty="0" err="1"/>
              <a:t>Piniella</a:t>
            </a:r>
            <a:r>
              <a:rPr lang="es-ES" dirty="0"/>
              <a:t> </a:t>
            </a:r>
            <a:r>
              <a:rPr lang="es-ES" dirty="0" err="1"/>
              <a:t>Martinez</a:t>
            </a:r>
            <a:endParaRPr lang="es-ES" dirty="0"/>
          </a:p>
          <a:p>
            <a:r>
              <a:rPr lang="es-ES" dirty="0" err="1"/>
              <a:t>clara.piniella@thebridgeschool.es</a:t>
            </a:r>
            <a:endParaRPr lang="en-US" dirty="0" smtClean="0"/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endParaRPr lang="en-US" dirty="0" smtClean="0"/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/>
              <a:t>GROUP PROJECT - </a:t>
            </a:r>
            <a:r>
              <a:rPr lang="en" dirty="0" smtClean="0"/>
              <a:t>A</a:t>
            </a:r>
            <a:r>
              <a:rPr lang="en-US" dirty="0" smtClean="0"/>
              <a:t>UGUST</a:t>
            </a:r>
            <a:r>
              <a:rPr lang="en" dirty="0" smtClean="0"/>
              <a:t> </a:t>
            </a:r>
            <a:r>
              <a:rPr lang="en" dirty="0"/>
              <a:t>2020</a:t>
            </a:r>
            <a:endParaRPr dirty="0"/>
          </a:p>
        </p:txBody>
      </p:sp>
      <p:sp>
        <p:nvSpPr>
          <p:cNvPr id="208" name="Google Shape;208;p31"/>
          <p:cNvSpPr txBox="1">
            <a:spLocks noGrp="1"/>
          </p:cNvSpPr>
          <p:nvPr>
            <p:ph type="ctrTitle"/>
          </p:nvPr>
        </p:nvSpPr>
        <p:spPr>
          <a:xfrm flipH="1">
            <a:off x="4721687" y="1402240"/>
            <a:ext cx="3702300" cy="10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COVID-19</a:t>
            </a:r>
            <a:endParaRPr sz="5400" dirty="0"/>
          </a:p>
        </p:txBody>
      </p:sp>
      <p:grpSp>
        <p:nvGrpSpPr>
          <p:cNvPr id="209" name="Google Shape;209;p31"/>
          <p:cNvGrpSpPr/>
          <p:nvPr/>
        </p:nvGrpSpPr>
        <p:grpSpPr>
          <a:xfrm flipH="1">
            <a:off x="4497597" y="2100639"/>
            <a:ext cx="4206917" cy="1744178"/>
            <a:chOff x="439473" y="1811648"/>
            <a:chExt cx="4206917" cy="1744178"/>
          </a:xfrm>
        </p:grpSpPr>
        <p:sp>
          <p:nvSpPr>
            <p:cNvPr id="210" name="Google Shape;210;p31"/>
            <p:cNvSpPr/>
            <p:nvPr/>
          </p:nvSpPr>
          <p:spPr>
            <a:xfrm>
              <a:off x="439473" y="3172127"/>
              <a:ext cx="383700" cy="3837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1"/>
            <p:cNvSpPr/>
            <p:nvPr/>
          </p:nvSpPr>
          <p:spPr>
            <a:xfrm rot="10800000">
              <a:off x="4262691" y="1811648"/>
              <a:ext cx="383700" cy="3837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" name="Google Shape;212;p31"/>
          <p:cNvSpPr txBox="1"/>
          <p:nvPr/>
        </p:nvSpPr>
        <p:spPr>
          <a:xfrm>
            <a:off x="637450" y="2674009"/>
            <a:ext cx="2623248" cy="1964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 dirty="0" smtClean="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GR</a:t>
            </a:r>
            <a:r>
              <a:rPr lang="en-US" sz="1800" b="1" u="sng" dirty="0" smtClean="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O</a:t>
            </a:r>
            <a:r>
              <a:rPr lang="en" sz="1800" b="1" u="sng" dirty="0" smtClean="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UP</a:t>
            </a:r>
            <a:r>
              <a:rPr lang="en-US" sz="1800" b="1" u="sng" dirty="0" smtClean="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 ‘</a:t>
            </a:r>
            <a:r>
              <a:rPr lang="en" sz="1800" b="1" u="sng" dirty="0" smtClean="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A</a:t>
            </a:r>
            <a:r>
              <a:rPr lang="en-US" sz="1800" b="1" u="sng" dirty="0" smtClean="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’</a:t>
            </a:r>
            <a:r>
              <a:rPr lang="en" sz="1800" b="1" u="sng" dirty="0" smtClean="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:</a:t>
            </a:r>
            <a:endParaRPr sz="1800" b="1" u="sng" dirty="0"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u="sng" dirty="0"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Natalio Altube</a:t>
            </a:r>
            <a:endParaRPr sz="1800" dirty="0"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Tomás Lizarazo</a:t>
            </a:r>
            <a:endParaRPr sz="1800" dirty="0" smtClean="0"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algn="just"/>
            <a:r>
              <a:rPr lang="es-ES" sz="1800" dirty="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Rosario </a:t>
            </a:r>
            <a:r>
              <a:rPr lang="es-ES" sz="1800" dirty="0" err="1" smtClean="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Marianeschi</a:t>
            </a:r>
            <a:endParaRPr lang="en-US" sz="1800" dirty="0" smtClean="0"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Elsa Toribio</a:t>
            </a:r>
            <a:endParaRPr sz="1800" dirty="0"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6"/>
          <p:cNvSpPr txBox="1">
            <a:spLocks noGrp="1"/>
          </p:cNvSpPr>
          <p:nvPr>
            <p:ph type="ctrTitle"/>
          </p:nvPr>
        </p:nvSpPr>
        <p:spPr>
          <a:xfrm>
            <a:off x="1393600" y="135947"/>
            <a:ext cx="5490300" cy="7761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OUR GROUP OF </a:t>
            </a:r>
            <a:r>
              <a:rPr lang="en-US" sz="2000" dirty="0" smtClean="0"/>
              <a:t>COUNTRIES</a:t>
            </a:r>
            <a:endParaRPr sz="2000" dirty="0"/>
          </a:p>
        </p:txBody>
      </p:sp>
      <p:sp>
        <p:nvSpPr>
          <p:cNvPr id="2" name="Rectángulo 1"/>
          <p:cNvSpPr/>
          <p:nvPr/>
        </p:nvSpPr>
        <p:spPr>
          <a:xfrm>
            <a:off x="137168" y="1126660"/>
            <a:ext cx="160426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9700" lvl="0">
              <a:buClr>
                <a:srgbClr val="FFFFFF"/>
              </a:buClr>
              <a:buSzPts val="1400"/>
            </a:pPr>
            <a:r>
              <a:rPr lang="es-ES" sz="12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Position </a:t>
            </a:r>
            <a:r>
              <a:rPr lang="es-ES" sz="1200" dirty="0" smtClean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of </a:t>
            </a:r>
            <a:r>
              <a:rPr lang="en-US" sz="1200" dirty="0" smtClean="0">
                <a:solidFill>
                  <a:schemeClr val="tx1"/>
                </a:solidFill>
              </a:rPr>
              <a:t>Argentina, Chile, Colombia, Russia &amp; Spain, in terms of:</a:t>
            </a:r>
            <a:endParaRPr lang="es-ES" sz="1200" dirty="0" smtClean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311150" lvl="0" indent="-171450">
              <a:buClr>
                <a:srgbClr val="FFFFFF"/>
              </a:buClr>
              <a:buSzPts val="1400"/>
              <a:buFont typeface="Arial"/>
              <a:buChar char="•"/>
            </a:pPr>
            <a:r>
              <a:rPr lang="es-ES" sz="1200" dirty="0" smtClean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Total </a:t>
            </a:r>
            <a:r>
              <a:rPr lang="es-ES" sz="1200" dirty="0" err="1" smtClean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infected</a:t>
            </a:r>
            <a:r>
              <a:rPr lang="es-ES" sz="1200" dirty="0" smtClean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/New Cases</a:t>
            </a:r>
            <a:endParaRPr lang="es-ES" sz="12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5" name="Imagen 4" descr="total_cases_covid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" t="3372" b="1"/>
          <a:stretch/>
        </p:blipFill>
        <p:spPr>
          <a:xfrm>
            <a:off x="2463801" y="604544"/>
            <a:ext cx="5575300" cy="4386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513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6"/>
          <p:cNvSpPr txBox="1">
            <a:spLocks noGrp="1"/>
          </p:cNvSpPr>
          <p:nvPr>
            <p:ph type="ctrTitle"/>
          </p:nvPr>
        </p:nvSpPr>
        <p:spPr>
          <a:xfrm>
            <a:off x="1393600" y="135947"/>
            <a:ext cx="5490300" cy="7761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OUR GROUP OF </a:t>
            </a:r>
            <a:r>
              <a:rPr lang="en-US" sz="2000" dirty="0" smtClean="0"/>
              <a:t>COUNTRIES</a:t>
            </a:r>
            <a:endParaRPr sz="2000" dirty="0"/>
          </a:p>
        </p:txBody>
      </p:sp>
      <p:sp>
        <p:nvSpPr>
          <p:cNvPr id="2" name="Rectángulo 1"/>
          <p:cNvSpPr/>
          <p:nvPr/>
        </p:nvSpPr>
        <p:spPr>
          <a:xfrm>
            <a:off x="137168" y="1126660"/>
            <a:ext cx="160426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9700" lvl="0">
              <a:buClr>
                <a:srgbClr val="FFFFFF"/>
              </a:buClr>
              <a:buSzPts val="1400"/>
            </a:pPr>
            <a:r>
              <a:rPr lang="es-ES" sz="12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Position </a:t>
            </a:r>
            <a:r>
              <a:rPr lang="es-ES" sz="1200" dirty="0" smtClean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of </a:t>
            </a:r>
            <a:r>
              <a:rPr lang="en-US" sz="1200" dirty="0" smtClean="0">
                <a:solidFill>
                  <a:schemeClr val="tx1"/>
                </a:solidFill>
              </a:rPr>
              <a:t>Argentina, Chile, Colombia, Russia &amp; Spain, in terms of:</a:t>
            </a:r>
            <a:endParaRPr lang="es-ES" sz="1200" dirty="0" smtClean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311150" lvl="0" indent="-171450">
              <a:buClr>
                <a:srgbClr val="FFFFFF"/>
              </a:buClr>
              <a:buSzPts val="1400"/>
              <a:buFont typeface="Arial"/>
              <a:buChar char="•"/>
            </a:pPr>
            <a:r>
              <a:rPr lang="es-ES" sz="1200" dirty="0" smtClean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Total </a:t>
            </a:r>
            <a:r>
              <a:rPr lang="es-ES" sz="1200" dirty="0" err="1" smtClean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Deaths</a:t>
            </a:r>
            <a:endParaRPr lang="es-ES" sz="12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5" name="Imagen 4" descr="total_deats_covid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1" t="4938" r="4000"/>
          <a:stretch/>
        </p:blipFill>
        <p:spPr>
          <a:xfrm>
            <a:off x="2501899" y="628784"/>
            <a:ext cx="5626101" cy="428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913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6"/>
          <p:cNvSpPr txBox="1">
            <a:spLocks noGrp="1"/>
          </p:cNvSpPr>
          <p:nvPr>
            <p:ph type="ctrTitle"/>
          </p:nvPr>
        </p:nvSpPr>
        <p:spPr>
          <a:xfrm>
            <a:off x="1393600" y="135947"/>
            <a:ext cx="5490300" cy="7761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OUR GROUP OF </a:t>
            </a:r>
            <a:r>
              <a:rPr lang="en-US" sz="2000" dirty="0" smtClean="0"/>
              <a:t>COUNTRIES</a:t>
            </a:r>
            <a:endParaRPr sz="2000" dirty="0"/>
          </a:p>
        </p:txBody>
      </p:sp>
      <p:sp>
        <p:nvSpPr>
          <p:cNvPr id="2" name="Rectángulo 1"/>
          <p:cNvSpPr/>
          <p:nvPr/>
        </p:nvSpPr>
        <p:spPr>
          <a:xfrm>
            <a:off x="137168" y="1126660"/>
            <a:ext cx="160426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9700" lvl="0">
              <a:buClr>
                <a:srgbClr val="FFFFFF"/>
              </a:buClr>
              <a:buSzPts val="1400"/>
            </a:pPr>
            <a:r>
              <a:rPr lang="es-ES" sz="12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Position </a:t>
            </a:r>
            <a:r>
              <a:rPr lang="es-ES" sz="1200" dirty="0" smtClean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of </a:t>
            </a:r>
            <a:r>
              <a:rPr lang="en-US" sz="1200" dirty="0" smtClean="0">
                <a:solidFill>
                  <a:schemeClr val="tx1"/>
                </a:solidFill>
              </a:rPr>
              <a:t>Argentina, Chile, Colombia, Russia &amp; Spain, in terms of:</a:t>
            </a:r>
            <a:endParaRPr lang="es-ES" sz="1200" dirty="0" smtClean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311150" lvl="0" indent="-171450">
              <a:buClr>
                <a:srgbClr val="FFFFFF"/>
              </a:buClr>
              <a:buSzPts val="1400"/>
              <a:buFont typeface="Arial"/>
              <a:buChar char="•"/>
            </a:pPr>
            <a:r>
              <a:rPr lang="es-ES" sz="1200" dirty="0" smtClean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Total </a:t>
            </a:r>
            <a:r>
              <a:rPr lang="es-ES" sz="1200" dirty="0" err="1" smtClean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Recoveries</a:t>
            </a:r>
            <a:endParaRPr lang="es-ES" sz="12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4" name="Imagen 3" descr="recuperation_covid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1" t="4938" r="6765"/>
          <a:stretch/>
        </p:blipFill>
        <p:spPr>
          <a:xfrm>
            <a:off x="3019961" y="596900"/>
            <a:ext cx="5235039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21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8" name="Google Shape;408;p47"/>
          <p:cNvGrpSpPr/>
          <p:nvPr/>
        </p:nvGrpSpPr>
        <p:grpSpPr>
          <a:xfrm>
            <a:off x="736601" y="1996414"/>
            <a:ext cx="3225890" cy="1150666"/>
            <a:chOff x="1345923" y="2083314"/>
            <a:chExt cx="2616567" cy="1150666"/>
          </a:xfrm>
        </p:grpSpPr>
        <p:sp>
          <p:nvSpPr>
            <p:cNvPr id="409" name="Google Shape;409;p47"/>
            <p:cNvSpPr/>
            <p:nvPr/>
          </p:nvSpPr>
          <p:spPr>
            <a:xfrm>
              <a:off x="1345923" y="2850280"/>
              <a:ext cx="383700" cy="3837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7"/>
            <p:cNvSpPr/>
            <p:nvPr/>
          </p:nvSpPr>
          <p:spPr>
            <a:xfrm rot="10800000">
              <a:off x="3578791" y="2083314"/>
              <a:ext cx="383700" cy="3837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" name="Google Shape;411;p47"/>
          <p:cNvGrpSpPr/>
          <p:nvPr/>
        </p:nvGrpSpPr>
        <p:grpSpPr>
          <a:xfrm>
            <a:off x="4305301" y="1562100"/>
            <a:ext cx="4635500" cy="3289300"/>
            <a:chOff x="5181511" y="2083314"/>
            <a:chExt cx="2616567" cy="1150666"/>
          </a:xfrm>
        </p:grpSpPr>
        <p:sp>
          <p:nvSpPr>
            <p:cNvPr id="412" name="Google Shape;412;p47"/>
            <p:cNvSpPr/>
            <p:nvPr/>
          </p:nvSpPr>
          <p:spPr>
            <a:xfrm>
              <a:off x="5181511" y="2850280"/>
              <a:ext cx="383700" cy="3837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7"/>
            <p:cNvSpPr/>
            <p:nvPr/>
          </p:nvSpPr>
          <p:spPr>
            <a:xfrm rot="10800000">
              <a:off x="7414378" y="2083314"/>
              <a:ext cx="383700" cy="3837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4" name="Google Shape;414;p47"/>
          <p:cNvSpPr txBox="1">
            <a:spLocks noGrp="1"/>
          </p:cNvSpPr>
          <p:nvPr>
            <p:ph type="ctrTitle"/>
          </p:nvPr>
        </p:nvSpPr>
        <p:spPr>
          <a:xfrm>
            <a:off x="241299" y="351847"/>
            <a:ext cx="8699501" cy="8292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dirty="0" err="1" smtClean="0"/>
              <a:t>Conclusions</a:t>
            </a:r>
            <a:r>
              <a:rPr lang="es-ES" dirty="0" smtClean="0"/>
              <a:t> </a:t>
            </a:r>
            <a:r>
              <a:rPr lang="es-ES" dirty="0" err="1"/>
              <a:t>about</a:t>
            </a:r>
            <a:r>
              <a:rPr lang="es-ES" dirty="0"/>
              <a:t> </a:t>
            </a:r>
            <a:r>
              <a:rPr lang="es-ES" dirty="0" err="1"/>
              <a:t>our</a:t>
            </a:r>
            <a:r>
              <a:rPr lang="es-ES" dirty="0"/>
              <a:t> data </a:t>
            </a:r>
            <a:r>
              <a:rPr lang="es-ES" dirty="0" err="1" smtClean="0"/>
              <a:t>study</a:t>
            </a:r>
            <a:r>
              <a:rPr lang="es-ES" dirty="0"/>
              <a:t> </a:t>
            </a:r>
            <a:r>
              <a:rPr lang="es-ES" dirty="0" smtClean="0"/>
              <a:t>- </a:t>
            </a:r>
            <a:r>
              <a:rPr lang="es-ES" dirty="0" err="1" smtClean="0"/>
              <a:t>Outliers</a:t>
            </a:r>
            <a:r>
              <a:rPr lang="es-ES" dirty="0" smtClean="0"/>
              <a:t> </a:t>
            </a:r>
            <a:r>
              <a:rPr lang="es-ES" dirty="0"/>
              <a:t>&amp; </a:t>
            </a:r>
            <a:r>
              <a:rPr lang="es-ES" dirty="0" err="1"/>
              <a:t>rare</a:t>
            </a:r>
            <a:r>
              <a:rPr lang="es-ES" dirty="0"/>
              <a:t> data</a:t>
            </a:r>
          </a:p>
        </p:txBody>
      </p:sp>
      <p:sp>
        <p:nvSpPr>
          <p:cNvPr id="415" name="Google Shape;415;p47"/>
          <p:cNvSpPr txBox="1">
            <a:spLocks noGrp="1"/>
          </p:cNvSpPr>
          <p:nvPr>
            <p:ph type="subTitle" idx="4294967295"/>
          </p:nvPr>
        </p:nvSpPr>
        <p:spPr>
          <a:xfrm>
            <a:off x="736600" y="3335820"/>
            <a:ext cx="3225891" cy="11582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>
                <a:solidFill>
                  <a:schemeClr val="accent2"/>
                </a:solidFill>
              </a:rPr>
              <a:t>Mean of New R</a:t>
            </a:r>
            <a:r>
              <a:rPr lang="en" dirty="0" smtClean="0">
                <a:solidFill>
                  <a:schemeClr val="accent2"/>
                </a:solidFill>
              </a:rPr>
              <a:t>eported </a:t>
            </a:r>
            <a:r>
              <a:rPr lang="en-US" dirty="0">
                <a:solidFill>
                  <a:schemeClr val="accent2"/>
                </a:solidFill>
              </a:rPr>
              <a:t>C</a:t>
            </a:r>
            <a:r>
              <a:rPr lang="en" dirty="0" smtClean="0">
                <a:solidFill>
                  <a:schemeClr val="accent2"/>
                </a:solidFill>
              </a:rPr>
              <a:t>ases </a:t>
            </a:r>
            <a:r>
              <a:rPr lang="en" dirty="0">
                <a:solidFill>
                  <a:schemeClr val="accent2"/>
                </a:solidFill>
              </a:rPr>
              <a:t>in </a:t>
            </a:r>
            <a:r>
              <a:rPr lang="en-US" dirty="0" smtClean="0">
                <a:solidFill>
                  <a:schemeClr val="accent2"/>
                </a:solidFill>
              </a:rPr>
              <a:t>the 5 countries of our Group work, since January 2020 up to present.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416" name="Google Shape;416;p47"/>
          <p:cNvSpPr txBox="1">
            <a:spLocks noGrp="1"/>
          </p:cNvSpPr>
          <p:nvPr>
            <p:ph type="title" idx="4294967295"/>
          </p:nvPr>
        </p:nvSpPr>
        <p:spPr>
          <a:xfrm>
            <a:off x="939300" y="1996414"/>
            <a:ext cx="2835113" cy="11367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9.623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17" name="Google Shape;417;p47"/>
          <p:cNvSpPr txBox="1">
            <a:spLocks noGrp="1"/>
          </p:cNvSpPr>
          <p:nvPr>
            <p:ph type="subTitle" idx="4294967295"/>
          </p:nvPr>
        </p:nvSpPr>
        <p:spPr>
          <a:xfrm>
            <a:off x="4305301" y="4008552"/>
            <a:ext cx="4635500" cy="7394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Aft>
                <a:spcPts val="1600"/>
              </a:spcAft>
              <a:buNone/>
            </a:pPr>
            <a:endParaRPr dirty="0">
              <a:solidFill>
                <a:schemeClr val="accent2"/>
              </a:solidFill>
            </a:endParaRPr>
          </a:p>
        </p:txBody>
      </p:sp>
      <p:sp>
        <p:nvSpPr>
          <p:cNvPr id="418" name="Google Shape;418;p47"/>
          <p:cNvSpPr txBox="1">
            <a:spLocks noGrp="1"/>
          </p:cNvSpPr>
          <p:nvPr>
            <p:ph type="title" idx="4294967295"/>
          </p:nvPr>
        </p:nvSpPr>
        <p:spPr>
          <a:xfrm>
            <a:off x="4305301" y="1714501"/>
            <a:ext cx="4381589" cy="187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2000" dirty="0" smtClean="0">
                <a:solidFill>
                  <a:schemeClr val="tx1"/>
                </a:solidFill>
              </a:rPr>
              <a:t>Argentina – July 27</a:t>
            </a:r>
            <a:r>
              <a:rPr lang="en-US" sz="2000" baseline="30000" dirty="0" smtClean="0">
                <a:solidFill>
                  <a:schemeClr val="tx1"/>
                </a:solidFill>
              </a:rPr>
              <a:t>th</a:t>
            </a:r>
            <a:r>
              <a:rPr lang="en-US" sz="2000" dirty="0" smtClean="0">
                <a:solidFill>
                  <a:schemeClr val="tx1"/>
                </a:solidFill>
              </a:rPr>
              <a:t> = 9.006</a:t>
            </a:r>
            <a:br>
              <a:rPr lang="en-US" sz="2000" dirty="0" smtClean="0">
                <a:solidFill>
                  <a:schemeClr val="tx1"/>
                </a:solidFill>
              </a:rPr>
            </a:br>
            <a:r>
              <a:rPr lang="en-US" sz="2000" dirty="0" smtClean="0">
                <a:solidFill>
                  <a:schemeClr val="tx1"/>
                </a:solidFill>
              </a:rPr>
              <a:t>Colombia – </a:t>
            </a:r>
            <a:r>
              <a:rPr lang="en-US" sz="2000" dirty="0" smtClean="0">
                <a:solidFill>
                  <a:schemeClr val="dk1"/>
                </a:solidFill>
              </a:rPr>
              <a:t>August 20</a:t>
            </a:r>
            <a:r>
              <a:rPr lang="en-US" sz="2000" baseline="30000" dirty="0" smtClean="0">
                <a:solidFill>
                  <a:schemeClr val="dk1"/>
                </a:solidFill>
              </a:rPr>
              <a:t>th</a:t>
            </a:r>
            <a:r>
              <a:rPr lang="en-US" sz="2000" dirty="0" smtClean="0">
                <a:solidFill>
                  <a:schemeClr val="dk1"/>
                </a:solidFill>
              </a:rPr>
              <a:t> </a:t>
            </a:r>
            <a:r>
              <a:rPr lang="en-US" sz="2000" dirty="0" smtClean="0">
                <a:solidFill>
                  <a:schemeClr val="dk1"/>
                </a:solidFill>
              </a:rPr>
              <a:t>= </a:t>
            </a:r>
            <a:br>
              <a:rPr lang="en-US" sz="2000" dirty="0" smtClean="0">
                <a:solidFill>
                  <a:schemeClr val="dk1"/>
                </a:solidFill>
              </a:rPr>
            </a:br>
            <a:r>
              <a:rPr lang="en-US" sz="2000" dirty="0" smtClean="0"/>
              <a:t>Chile – Jun 18</a:t>
            </a:r>
            <a:r>
              <a:rPr lang="en-US" sz="2000" baseline="30000" dirty="0" smtClean="0"/>
              <a:t>th</a:t>
            </a:r>
            <a:r>
              <a:rPr lang="en-US" sz="2000" dirty="0" smtClean="0"/>
              <a:t> = </a:t>
            </a:r>
            <a:r>
              <a:rPr lang="en-US" sz="2000" dirty="0" smtClean="0">
                <a:solidFill>
                  <a:schemeClr val="dk1"/>
                </a:solidFill>
              </a:rPr>
              <a:t>36.179</a:t>
            </a:r>
            <a:br>
              <a:rPr lang="en-US" sz="2000" dirty="0" smtClean="0">
                <a:solidFill>
                  <a:schemeClr val="dk1"/>
                </a:solidFill>
              </a:rPr>
            </a:br>
            <a:r>
              <a:rPr lang="en-US" sz="2000" dirty="0" smtClean="0"/>
              <a:t>Russia – July 18</a:t>
            </a:r>
            <a:r>
              <a:rPr lang="en-US" sz="2000" baseline="30000" dirty="0" smtClean="0"/>
              <a:t>th</a:t>
            </a:r>
            <a:r>
              <a:rPr lang="en-US" sz="2000" dirty="0" smtClean="0"/>
              <a:t> = 12.640</a:t>
            </a:r>
            <a:br>
              <a:rPr lang="en-US" sz="2000" dirty="0" smtClean="0"/>
            </a:br>
            <a:r>
              <a:rPr lang="en-US" sz="2000" dirty="0" smtClean="0"/>
              <a:t>Spain – March 27</a:t>
            </a:r>
            <a:r>
              <a:rPr lang="en-US" sz="2000" baseline="30000" dirty="0" smtClean="0"/>
              <a:t>th</a:t>
            </a:r>
            <a:r>
              <a:rPr lang="en-US" sz="2000" dirty="0" smtClean="0"/>
              <a:t> = 9.181</a:t>
            </a:r>
            <a:endParaRPr sz="2000" dirty="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3"/>
          <p:cNvSpPr txBox="1">
            <a:spLocks noGrp="1"/>
          </p:cNvSpPr>
          <p:nvPr>
            <p:ph type="title" idx="13"/>
          </p:nvPr>
        </p:nvSpPr>
        <p:spPr>
          <a:xfrm flipH="1">
            <a:off x="5256950" y="931626"/>
            <a:ext cx="3472978" cy="6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r>
              <a:rPr lang="en" dirty="0" smtClean="0"/>
              <a:t>.</a:t>
            </a:r>
            <a:r>
              <a:rPr lang="en-US" dirty="0" smtClean="0"/>
              <a:t> Option B</a:t>
            </a:r>
            <a:endParaRPr dirty="0"/>
          </a:p>
        </p:txBody>
      </p:sp>
      <p:grpSp>
        <p:nvGrpSpPr>
          <p:cNvPr id="235" name="Google Shape;235;p33"/>
          <p:cNvGrpSpPr/>
          <p:nvPr/>
        </p:nvGrpSpPr>
        <p:grpSpPr>
          <a:xfrm>
            <a:off x="1129030" y="907796"/>
            <a:ext cx="4264564" cy="2266289"/>
            <a:chOff x="1205230" y="983996"/>
            <a:chExt cx="4264564" cy="2266289"/>
          </a:xfrm>
        </p:grpSpPr>
        <p:sp>
          <p:nvSpPr>
            <p:cNvPr id="236" name="Google Shape;236;p33"/>
            <p:cNvSpPr/>
            <p:nvPr/>
          </p:nvSpPr>
          <p:spPr>
            <a:xfrm rot="10800000" flipH="1">
              <a:off x="1205230" y="983996"/>
              <a:ext cx="214800" cy="2148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3"/>
            <p:cNvSpPr/>
            <p:nvPr/>
          </p:nvSpPr>
          <p:spPr>
            <a:xfrm rot="10800000" flipH="1">
              <a:off x="5254994" y="983996"/>
              <a:ext cx="214800" cy="2148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3"/>
            <p:cNvSpPr/>
            <p:nvPr/>
          </p:nvSpPr>
          <p:spPr>
            <a:xfrm rot="10800000" flipH="1">
              <a:off x="1205230" y="3035485"/>
              <a:ext cx="214800" cy="2148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231;p33"/>
          <p:cNvSpPr txBox="1">
            <a:spLocks noGrp="1"/>
          </p:cNvSpPr>
          <p:nvPr>
            <p:ph type="subTitle" idx="7"/>
          </p:nvPr>
        </p:nvSpPr>
        <p:spPr>
          <a:xfrm flipH="1">
            <a:off x="5178794" y="1765563"/>
            <a:ext cx="3693228" cy="18136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600" indent="-342900">
              <a:buFont typeface="+mj-lt"/>
              <a:buAutoNum type="arabicPeriod"/>
            </a:pPr>
            <a:r>
              <a:rPr lang="es-ES" dirty="0" err="1" smtClean="0"/>
              <a:t>Draw</a:t>
            </a:r>
            <a:r>
              <a:rPr lang="es-ES" dirty="0"/>
              <a:t>, in </a:t>
            </a:r>
            <a:r>
              <a:rPr lang="es-ES" dirty="0" err="1"/>
              <a:t>different</a:t>
            </a:r>
            <a:r>
              <a:rPr lang="es-ES" dirty="0"/>
              <a:t> </a:t>
            </a:r>
            <a:r>
              <a:rPr lang="es-ES" dirty="0" err="1"/>
              <a:t>colors</a:t>
            </a:r>
            <a:r>
              <a:rPr lang="es-ES" dirty="0"/>
              <a:t> and </a:t>
            </a:r>
            <a:r>
              <a:rPr lang="es-ES" dirty="0" err="1"/>
              <a:t>vertically</a:t>
            </a:r>
            <a:r>
              <a:rPr lang="es-ES" dirty="0"/>
              <a:t>,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moments</a:t>
            </a:r>
            <a:r>
              <a:rPr lang="es-ES" dirty="0"/>
              <a:t> </a:t>
            </a:r>
            <a:r>
              <a:rPr lang="es-ES" dirty="0" err="1"/>
              <a:t>when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daily</a:t>
            </a:r>
            <a:r>
              <a:rPr lang="es-ES" dirty="0"/>
              <a:t> </a:t>
            </a:r>
            <a:r>
              <a:rPr lang="es-ES" dirty="0" err="1"/>
              <a:t>death</a:t>
            </a:r>
            <a:r>
              <a:rPr lang="es-ES" dirty="0"/>
              <a:t> </a:t>
            </a:r>
            <a:r>
              <a:rPr lang="es-ES" dirty="0" smtClean="0"/>
              <a:t>curve </a:t>
            </a:r>
            <a:r>
              <a:rPr lang="es-ES" dirty="0" err="1" smtClean="0"/>
              <a:t>increases</a:t>
            </a:r>
            <a:r>
              <a:rPr lang="es-ES" dirty="0" smtClean="0"/>
              <a:t> </a:t>
            </a:r>
            <a:r>
              <a:rPr lang="es-ES" dirty="0"/>
              <a:t>and </a:t>
            </a:r>
            <a:r>
              <a:rPr lang="es-ES" dirty="0" err="1" smtClean="0"/>
              <a:t>decreases</a:t>
            </a:r>
            <a:r>
              <a:rPr lang="es-ES" dirty="0" smtClean="0"/>
              <a:t>.</a:t>
            </a:r>
          </a:p>
          <a:p>
            <a:pPr marL="482600" indent="-342900">
              <a:buFont typeface="+mj-lt"/>
              <a:buAutoNum type="arabicPeriod"/>
            </a:pPr>
            <a:endParaRPr lang="es-ES" dirty="0"/>
          </a:p>
          <a:p>
            <a:pPr marL="482600" indent="-342900">
              <a:buFont typeface="+mj-lt"/>
              <a:buAutoNum type="arabicPeriod"/>
            </a:pPr>
            <a:r>
              <a:rPr lang="es-ES" dirty="0" err="1" smtClean="0"/>
              <a:t>Create</a:t>
            </a:r>
            <a:r>
              <a:rPr lang="es-ES" dirty="0" smtClean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bars</a:t>
            </a:r>
            <a:r>
              <a:rPr lang="es-ES" dirty="0"/>
              <a:t>, </a:t>
            </a:r>
            <a:r>
              <a:rPr lang="es-ES" dirty="0" err="1"/>
              <a:t>lines</a:t>
            </a:r>
            <a:r>
              <a:rPr lang="es-ES" dirty="0"/>
              <a:t>, </a:t>
            </a:r>
            <a:r>
              <a:rPr lang="es-ES" dirty="0" err="1"/>
              <a:t>points</a:t>
            </a:r>
            <a:r>
              <a:rPr lang="es-ES" dirty="0"/>
              <a:t> and </a:t>
            </a:r>
            <a:r>
              <a:rPr lang="es-ES" dirty="0" smtClean="0"/>
              <a:t>pie charts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daily</a:t>
            </a:r>
            <a:r>
              <a:rPr lang="es-ES" dirty="0"/>
              <a:t> </a:t>
            </a:r>
            <a:r>
              <a:rPr lang="es-ES" dirty="0" err="1"/>
              <a:t>deaths</a:t>
            </a:r>
            <a:r>
              <a:rPr lang="es-ES" dirty="0"/>
              <a:t> and </a:t>
            </a:r>
            <a:r>
              <a:rPr lang="es-ES" dirty="0" err="1"/>
              <a:t>infected</a:t>
            </a:r>
            <a:r>
              <a:rPr lang="es-ES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98755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4"/>
          <p:cNvSpPr/>
          <p:nvPr/>
        </p:nvSpPr>
        <p:spPr>
          <a:xfrm rot="10800000" flipH="1">
            <a:off x="426925" y="1081550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4"/>
          <p:cNvSpPr/>
          <p:nvPr/>
        </p:nvSpPr>
        <p:spPr>
          <a:xfrm flipH="1">
            <a:off x="4801850" y="4051075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ubtítulo 1"/>
          <p:cNvSpPr>
            <a:spLocks noGrp="1"/>
          </p:cNvSpPr>
          <p:nvPr>
            <p:ph type="subTitle" idx="1"/>
          </p:nvPr>
        </p:nvSpPr>
        <p:spPr>
          <a:xfrm>
            <a:off x="810625" y="261250"/>
            <a:ext cx="4263900" cy="575250"/>
          </a:xfrm>
        </p:spPr>
        <p:txBody>
          <a:bodyPr/>
          <a:lstStyle/>
          <a:p>
            <a:r>
              <a:rPr lang="es-ES" dirty="0" err="1" smtClean="0"/>
              <a:t>Moments</a:t>
            </a:r>
            <a:r>
              <a:rPr lang="es-ES" dirty="0" smtClean="0"/>
              <a:t> </a:t>
            </a:r>
            <a:r>
              <a:rPr lang="es-ES" dirty="0" err="1" smtClean="0"/>
              <a:t>when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Daily</a:t>
            </a:r>
            <a:r>
              <a:rPr lang="es-ES" dirty="0" smtClean="0"/>
              <a:t> curves </a:t>
            </a:r>
            <a:r>
              <a:rPr lang="es-ES" dirty="0" err="1" smtClean="0"/>
              <a:t>Increases</a:t>
            </a:r>
            <a:r>
              <a:rPr lang="es-ES" dirty="0" smtClean="0"/>
              <a:t> and </a:t>
            </a:r>
            <a:r>
              <a:rPr lang="es-ES" dirty="0" err="1" smtClean="0"/>
              <a:t>decreases</a:t>
            </a:r>
            <a:endParaRPr lang="es-ES" dirty="0"/>
          </a:p>
        </p:txBody>
      </p:sp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7048500" y="258700"/>
            <a:ext cx="1898200" cy="1206550"/>
          </a:xfrm>
        </p:spPr>
        <p:txBody>
          <a:bodyPr/>
          <a:lstStyle/>
          <a:p>
            <a:r>
              <a:rPr lang="es-ES" sz="2800" dirty="0" smtClean="0"/>
              <a:t>Argentina:</a:t>
            </a:r>
            <a:br>
              <a:rPr lang="es-ES" sz="2800" dirty="0" smtClean="0"/>
            </a:br>
            <a:r>
              <a:rPr lang="es-ES" sz="2800" dirty="0" err="1" smtClean="0"/>
              <a:t>July</a:t>
            </a:r>
            <a:r>
              <a:rPr lang="es-ES" sz="2800" dirty="0" smtClean="0"/>
              <a:t> 27th</a:t>
            </a:r>
            <a:br>
              <a:rPr lang="es-ES" sz="2800" dirty="0" smtClean="0"/>
            </a:br>
            <a:r>
              <a:rPr lang="es-ES" sz="2800" dirty="0"/>
              <a:t/>
            </a:r>
            <a:br>
              <a:rPr lang="es-ES" sz="2800" dirty="0"/>
            </a:br>
            <a:endParaRPr lang="es-ES" sz="2800" dirty="0"/>
          </a:p>
        </p:txBody>
      </p:sp>
      <p:pic>
        <p:nvPicPr>
          <p:cNvPr id="5" name="Imagen 4" descr="new_cases_argentina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3" t="5080"/>
          <a:stretch/>
        </p:blipFill>
        <p:spPr>
          <a:xfrm>
            <a:off x="553923" y="967250"/>
            <a:ext cx="4520601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419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4"/>
          <p:cNvSpPr/>
          <p:nvPr/>
        </p:nvSpPr>
        <p:spPr>
          <a:xfrm rot="10800000" flipH="1">
            <a:off x="426925" y="1081550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4"/>
          <p:cNvSpPr/>
          <p:nvPr/>
        </p:nvSpPr>
        <p:spPr>
          <a:xfrm flipH="1">
            <a:off x="4801850" y="4051075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ubtítulo 1"/>
          <p:cNvSpPr>
            <a:spLocks noGrp="1"/>
          </p:cNvSpPr>
          <p:nvPr>
            <p:ph type="subTitle" idx="1"/>
          </p:nvPr>
        </p:nvSpPr>
        <p:spPr>
          <a:xfrm>
            <a:off x="810625" y="261250"/>
            <a:ext cx="4263900" cy="575250"/>
          </a:xfrm>
        </p:spPr>
        <p:txBody>
          <a:bodyPr/>
          <a:lstStyle/>
          <a:p>
            <a:r>
              <a:rPr lang="es-ES" dirty="0" err="1" smtClean="0"/>
              <a:t>Moments</a:t>
            </a:r>
            <a:r>
              <a:rPr lang="es-ES" dirty="0" smtClean="0"/>
              <a:t> </a:t>
            </a:r>
            <a:r>
              <a:rPr lang="es-ES" dirty="0" err="1" smtClean="0"/>
              <a:t>when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Daily</a:t>
            </a:r>
            <a:r>
              <a:rPr lang="es-ES" dirty="0" smtClean="0"/>
              <a:t> curves </a:t>
            </a:r>
            <a:r>
              <a:rPr lang="es-ES" dirty="0" err="1" smtClean="0"/>
              <a:t>Increases</a:t>
            </a:r>
            <a:r>
              <a:rPr lang="es-ES" dirty="0" smtClean="0"/>
              <a:t> and </a:t>
            </a:r>
            <a:r>
              <a:rPr lang="es-ES" dirty="0" err="1" smtClean="0"/>
              <a:t>decreases</a:t>
            </a:r>
            <a:endParaRPr lang="es-ES" dirty="0"/>
          </a:p>
        </p:txBody>
      </p:sp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7048500" y="258700"/>
            <a:ext cx="1898200" cy="1024000"/>
          </a:xfrm>
        </p:spPr>
        <p:txBody>
          <a:bodyPr/>
          <a:lstStyle/>
          <a:p>
            <a:r>
              <a:rPr lang="es-ES" sz="2800" dirty="0" smtClean="0"/>
              <a:t>Chile:</a:t>
            </a:r>
            <a:br>
              <a:rPr lang="es-ES" sz="2800" dirty="0" smtClean="0"/>
            </a:br>
            <a:r>
              <a:rPr lang="es-ES" sz="2800" dirty="0" smtClean="0"/>
              <a:t>June 18th</a:t>
            </a:r>
            <a:endParaRPr lang="es-ES" sz="2800" dirty="0"/>
          </a:p>
        </p:txBody>
      </p:sp>
      <p:pic>
        <p:nvPicPr>
          <p:cNvPr id="4" name="Imagen 3" descr="new_cases_chile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" t="5030" r="4197"/>
          <a:stretch/>
        </p:blipFill>
        <p:spPr>
          <a:xfrm>
            <a:off x="541224" y="836500"/>
            <a:ext cx="4538776" cy="406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951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4"/>
          <p:cNvSpPr/>
          <p:nvPr/>
        </p:nvSpPr>
        <p:spPr>
          <a:xfrm rot="10800000" flipH="1">
            <a:off x="426925" y="1081550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4"/>
          <p:cNvSpPr/>
          <p:nvPr/>
        </p:nvSpPr>
        <p:spPr>
          <a:xfrm flipH="1">
            <a:off x="4801850" y="4051075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ubtítulo 1"/>
          <p:cNvSpPr>
            <a:spLocks noGrp="1"/>
          </p:cNvSpPr>
          <p:nvPr>
            <p:ph type="subTitle" idx="1"/>
          </p:nvPr>
        </p:nvSpPr>
        <p:spPr>
          <a:xfrm>
            <a:off x="810625" y="261250"/>
            <a:ext cx="4263900" cy="575250"/>
          </a:xfrm>
        </p:spPr>
        <p:txBody>
          <a:bodyPr/>
          <a:lstStyle/>
          <a:p>
            <a:r>
              <a:rPr lang="es-ES" dirty="0" err="1" smtClean="0"/>
              <a:t>Moments</a:t>
            </a:r>
            <a:r>
              <a:rPr lang="es-ES" dirty="0" smtClean="0"/>
              <a:t> </a:t>
            </a:r>
            <a:r>
              <a:rPr lang="es-ES" dirty="0" err="1" smtClean="0"/>
              <a:t>when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Daily</a:t>
            </a:r>
            <a:r>
              <a:rPr lang="es-ES" dirty="0" smtClean="0"/>
              <a:t> curves </a:t>
            </a:r>
            <a:r>
              <a:rPr lang="es-ES" dirty="0" err="1" smtClean="0"/>
              <a:t>Increases</a:t>
            </a:r>
            <a:r>
              <a:rPr lang="es-ES" dirty="0" smtClean="0"/>
              <a:t> and </a:t>
            </a:r>
            <a:r>
              <a:rPr lang="es-ES" dirty="0" err="1" smtClean="0"/>
              <a:t>decreases</a:t>
            </a:r>
            <a:endParaRPr lang="es-ES" dirty="0"/>
          </a:p>
        </p:txBody>
      </p:sp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6680200" y="258700"/>
            <a:ext cx="2266500" cy="1316100"/>
          </a:xfrm>
        </p:spPr>
        <p:txBody>
          <a:bodyPr/>
          <a:lstStyle/>
          <a:p>
            <a:r>
              <a:rPr lang="es-ES" sz="2800" dirty="0" smtClean="0"/>
              <a:t>Colombia:</a:t>
            </a:r>
            <a:br>
              <a:rPr lang="es-ES" sz="2800" dirty="0" smtClean="0"/>
            </a:br>
            <a:r>
              <a:rPr lang="es-ES" sz="2800" dirty="0" err="1" smtClean="0"/>
              <a:t>August</a:t>
            </a:r>
            <a:r>
              <a:rPr lang="es-ES" sz="2800" dirty="0" smtClean="0"/>
              <a:t> 20th</a:t>
            </a:r>
            <a:endParaRPr lang="es-ES" sz="2800" dirty="0"/>
          </a:p>
        </p:txBody>
      </p:sp>
      <p:pic>
        <p:nvPicPr>
          <p:cNvPr id="4" name="Imagen 3" descr="new_cases_colombia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1" t="5080"/>
          <a:stretch/>
        </p:blipFill>
        <p:spPr>
          <a:xfrm>
            <a:off x="426924" y="925400"/>
            <a:ext cx="4933074" cy="3843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951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4"/>
          <p:cNvSpPr/>
          <p:nvPr/>
        </p:nvSpPr>
        <p:spPr>
          <a:xfrm rot="10800000" flipH="1">
            <a:off x="426925" y="1081550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4"/>
          <p:cNvSpPr/>
          <p:nvPr/>
        </p:nvSpPr>
        <p:spPr>
          <a:xfrm flipH="1">
            <a:off x="4801850" y="4051075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ubtítulo 1"/>
          <p:cNvSpPr>
            <a:spLocks noGrp="1"/>
          </p:cNvSpPr>
          <p:nvPr>
            <p:ph type="subTitle" idx="1"/>
          </p:nvPr>
        </p:nvSpPr>
        <p:spPr>
          <a:xfrm>
            <a:off x="810625" y="261250"/>
            <a:ext cx="4263900" cy="575250"/>
          </a:xfrm>
        </p:spPr>
        <p:txBody>
          <a:bodyPr/>
          <a:lstStyle/>
          <a:p>
            <a:r>
              <a:rPr lang="es-ES" dirty="0" err="1" smtClean="0"/>
              <a:t>Moments</a:t>
            </a:r>
            <a:r>
              <a:rPr lang="es-ES" dirty="0" smtClean="0"/>
              <a:t> </a:t>
            </a:r>
            <a:r>
              <a:rPr lang="es-ES" dirty="0" err="1" smtClean="0"/>
              <a:t>when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Daily</a:t>
            </a:r>
            <a:r>
              <a:rPr lang="es-ES" dirty="0" smtClean="0"/>
              <a:t> curves </a:t>
            </a:r>
            <a:r>
              <a:rPr lang="es-ES" dirty="0" err="1" smtClean="0"/>
              <a:t>Increases</a:t>
            </a:r>
            <a:r>
              <a:rPr lang="es-ES" dirty="0" smtClean="0"/>
              <a:t> and </a:t>
            </a:r>
            <a:r>
              <a:rPr lang="es-ES" dirty="0" err="1" smtClean="0"/>
              <a:t>decreases</a:t>
            </a:r>
            <a:endParaRPr lang="es-ES" dirty="0"/>
          </a:p>
        </p:txBody>
      </p:sp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7048500" y="258700"/>
            <a:ext cx="1898200" cy="1206550"/>
          </a:xfrm>
        </p:spPr>
        <p:txBody>
          <a:bodyPr/>
          <a:lstStyle/>
          <a:p>
            <a:r>
              <a:rPr lang="es-ES" sz="2800" dirty="0" err="1" smtClean="0"/>
              <a:t>Russia</a:t>
            </a:r>
            <a:r>
              <a:rPr lang="es-ES" sz="2800" dirty="0" smtClean="0"/>
              <a:t>:</a:t>
            </a:r>
            <a:br>
              <a:rPr lang="es-ES" sz="2800" dirty="0" smtClean="0"/>
            </a:br>
            <a:r>
              <a:rPr lang="es-ES" sz="2800" dirty="0" err="1" smtClean="0"/>
              <a:t>May</a:t>
            </a:r>
            <a:r>
              <a:rPr lang="es-ES" sz="2800" dirty="0" smtClean="0"/>
              <a:t> 20th</a:t>
            </a:r>
            <a:br>
              <a:rPr lang="es-ES" sz="2800" dirty="0" smtClean="0"/>
            </a:br>
            <a:endParaRPr lang="es-ES" sz="2800" dirty="0"/>
          </a:p>
        </p:txBody>
      </p:sp>
      <p:pic>
        <p:nvPicPr>
          <p:cNvPr id="4" name="Imagen 3" descr="new_cases_russia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9" t="7407"/>
          <a:stretch/>
        </p:blipFill>
        <p:spPr>
          <a:xfrm>
            <a:off x="490424" y="894992"/>
            <a:ext cx="4758626" cy="405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951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4"/>
          <p:cNvSpPr/>
          <p:nvPr/>
        </p:nvSpPr>
        <p:spPr>
          <a:xfrm rot="10800000" flipH="1">
            <a:off x="426925" y="1081550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4"/>
          <p:cNvSpPr/>
          <p:nvPr/>
        </p:nvSpPr>
        <p:spPr>
          <a:xfrm flipH="1">
            <a:off x="4801850" y="4051075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ubtítulo 1"/>
          <p:cNvSpPr>
            <a:spLocks noGrp="1"/>
          </p:cNvSpPr>
          <p:nvPr>
            <p:ph type="subTitle" idx="1"/>
          </p:nvPr>
        </p:nvSpPr>
        <p:spPr>
          <a:xfrm>
            <a:off x="810625" y="261250"/>
            <a:ext cx="4263900" cy="575250"/>
          </a:xfrm>
        </p:spPr>
        <p:txBody>
          <a:bodyPr/>
          <a:lstStyle/>
          <a:p>
            <a:r>
              <a:rPr lang="es-ES" dirty="0" err="1" smtClean="0"/>
              <a:t>Moments</a:t>
            </a:r>
            <a:r>
              <a:rPr lang="es-ES" dirty="0" smtClean="0"/>
              <a:t> </a:t>
            </a:r>
            <a:r>
              <a:rPr lang="es-ES" dirty="0" err="1" smtClean="0"/>
              <a:t>when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Daily</a:t>
            </a:r>
            <a:r>
              <a:rPr lang="es-ES" dirty="0" smtClean="0"/>
              <a:t> curves </a:t>
            </a:r>
            <a:r>
              <a:rPr lang="es-ES" dirty="0" err="1" smtClean="0"/>
              <a:t>Increases</a:t>
            </a:r>
            <a:r>
              <a:rPr lang="es-ES" dirty="0" smtClean="0"/>
              <a:t> and </a:t>
            </a:r>
            <a:r>
              <a:rPr lang="es-ES" dirty="0" err="1" smtClean="0"/>
              <a:t>decreases</a:t>
            </a:r>
            <a:endParaRPr lang="es-ES" dirty="0"/>
          </a:p>
        </p:txBody>
      </p:sp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6642100" y="258700"/>
            <a:ext cx="2304600" cy="1303400"/>
          </a:xfrm>
        </p:spPr>
        <p:txBody>
          <a:bodyPr/>
          <a:lstStyle/>
          <a:p>
            <a:r>
              <a:rPr lang="es-ES" sz="2800" dirty="0" err="1" smtClean="0"/>
              <a:t>Spain</a:t>
            </a:r>
            <a:r>
              <a:rPr lang="es-ES" sz="2800" dirty="0" smtClean="0"/>
              <a:t>:</a:t>
            </a:r>
            <a:br>
              <a:rPr lang="es-ES" sz="2800" dirty="0" smtClean="0"/>
            </a:br>
            <a:r>
              <a:rPr lang="es-ES" sz="2800" dirty="0" err="1" smtClean="0"/>
              <a:t>March</a:t>
            </a:r>
            <a:r>
              <a:rPr lang="es-ES" sz="2800" dirty="0" smtClean="0"/>
              <a:t> 27th</a:t>
            </a:r>
            <a:endParaRPr lang="es-ES" sz="2800" dirty="0"/>
          </a:p>
        </p:txBody>
      </p:sp>
      <p:pic>
        <p:nvPicPr>
          <p:cNvPr id="4" name="Imagen 3" descr="new_cases_spain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3" t="5030"/>
          <a:stretch/>
        </p:blipFill>
        <p:spPr>
          <a:xfrm>
            <a:off x="482600" y="926953"/>
            <a:ext cx="4914900" cy="391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951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>
            <a:spLocks noGrp="1"/>
          </p:cNvSpPr>
          <p:nvPr>
            <p:ph type="body" idx="1"/>
          </p:nvPr>
        </p:nvSpPr>
        <p:spPr>
          <a:xfrm>
            <a:off x="720050" y="1208800"/>
            <a:ext cx="7703700" cy="37607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chemeClr val="dk1"/>
                </a:solidFill>
              </a:rPr>
              <a:t>I</a:t>
            </a:r>
            <a:r>
              <a:rPr lang="en" sz="1400" dirty="0" smtClean="0">
                <a:solidFill>
                  <a:schemeClr val="dk1"/>
                </a:solidFill>
              </a:rPr>
              <a:t>n</a:t>
            </a:r>
            <a:r>
              <a:rPr lang="en-US" sz="1400" dirty="0" smtClean="0">
                <a:solidFill>
                  <a:schemeClr val="dk1"/>
                </a:solidFill>
              </a:rPr>
              <a:t> this</a:t>
            </a:r>
            <a:r>
              <a:rPr lang="en" sz="1400" dirty="0" smtClean="0">
                <a:solidFill>
                  <a:schemeClr val="dk1"/>
                </a:solidFill>
              </a:rPr>
              <a:t> </a:t>
            </a:r>
            <a:r>
              <a:rPr lang="en-US" sz="1400" dirty="0" smtClean="0">
                <a:solidFill>
                  <a:schemeClr val="dk1"/>
                </a:solidFill>
              </a:rPr>
              <a:t>7-minute presentation, we’ll show our Project based on the following tasks</a:t>
            </a:r>
            <a:r>
              <a:rPr lang="en" sz="1400" dirty="0" smtClean="0">
                <a:solidFill>
                  <a:schemeClr val="dk1"/>
                </a:solidFill>
              </a:rPr>
              <a:t>:</a:t>
            </a:r>
            <a:endParaRPr sz="1400" dirty="0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r>
              <a:rPr lang="en-US" sz="1400" dirty="0" smtClean="0">
                <a:solidFill>
                  <a:schemeClr val="dk1"/>
                </a:solidFill>
              </a:rPr>
              <a:t>A group ID was generated as the “N” number: A137 (Letter plus the sum of all participant’s ages)</a:t>
            </a:r>
          </a:p>
          <a:p>
            <a:endParaRPr lang="en-US" sz="1400" dirty="0" smtClean="0">
              <a:solidFill>
                <a:schemeClr val="dk1"/>
              </a:solidFill>
            </a:endParaRPr>
          </a:p>
          <a:p>
            <a:r>
              <a:rPr lang="en-US" sz="1400" dirty="0" smtClean="0">
                <a:solidFill>
                  <a:schemeClr val="dk1"/>
                </a:solidFill>
              </a:rPr>
              <a:t>A </a:t>
            </a:r>
            <a:r>
              <a:rPr lang="es-ES" sz="1400" dirty="0" err="1" smtClean="0"/>
              <a:t>token</a:t>
            </a:r>
            <a:r>
              <a:rPr lang="es-ES" sz="1400" dirty="0" smtClean="0"/>
              <a:t> ID </a:t>
            </a:r>
            <a:r>
              <a:rPr lang="es-ES" sz="1400" dirty="0" err="1" smtClean="0"/>
              <a:t>value</a:t>
            </a:r>
            <a:r>
              <a:rPr lang="es-ES" sz="1400" dirty="0" smtClean="0"/>
              <a:t> </a:t>
            </a:r>
            <a:r>
              <a:rPr lang="es-ES" sz="1400" dirty="0" err="1" smtClean="0"/>
              <a:t>was</a:t>
            </a:r>
            <a:r>
              <a:rPr lang="es-ES" sz="1400" dirty="0" smtClean="0"/>
              <a:t> </a:t>
            </a:r>
            <a:r>
              <a:rPr lang="es-ES" sz="1400" dirty="0" err="1" smtClean="0"/>
              <a:t>also</a:t>
            </a:r>
            <a:r>
              <a:rPr lang="es-ES" sz="1400" dirty="0" smtClean="0"/>
              <a:t> </a:t>
            </a:r>
            <a:r>
              <a:rPr lang="es-ES" sz="1400" dirty="0" err="1" smtClean="0"/>
              <a:t>created</a:t>
            </a:r>
            <a:r>
              <a:rPr lang="es-ES" sz="1400" dirty="0" smtClean="0"/>
              <a:t>, </a:t>
            </a:r>
            <a:r>
              <a:rPr lang="es-ES" sz="1400" dirty="0" err="1" smtClean="0"/>
              <a:t>called</a:t>
            </a:r>
            <a:r>
              <a:rPr lang="es-ES" sz="1400" dirty="0" smtClean="0"/>
              <a:t> “S” </a:t>
            </a:r>
            <a:r>
              <a:rPr lang="es-ES" sz="1400" dirty="0" err="1" smtClean="0"/>
              <a:t>number</a:t>
            </a:r>
            <a:r>
              <a:rPr lang="es-ES" sz="1400" dirty="0" smtClean="0"/>
              <a:t>: ‘A249191580208185295299619560’</a:t>
            </a: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</a:pPr>
            <a:endParaRPr lang="en-US" sz="1400" dirty="0" smtClean="0">
              <a:solidFill>
                <a:schemeClr val="dk1"/>
              </a:solidFill>
            </a:endParaRPr>
          </a:p>
          <a:p>
            <a:pPr lvl="0" indent="-304800">
              <a:buClr>
                <a:srgbClr val="FFFFFF"/>
              </a:buClr>
              <a:buSzPts val="1200"/>
            </a:pPr>
            <a:r>
              <a:rPr lang="en-US" sz="1400" dirty="0" smtClean="0">
                <a:solidFill>
                  <a:schemeClr val="dk1"/>
                </a:solidFill>
              </a:rPr>
              <a:t>Out of the information in real </a:t>
            </a:r>
            <a:r>
              <a:rPr lang="en-US" sz="1400" dirty="0">
                <a:solidFill>
                  <a:schemeClr val="dk1"/>
                </a:solidFill>
              </a:rPr>
              <a:t>time from </a:t>
            </a:r>
            <a:r>
              <a:rPr lang="en-US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US" sz="14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ourworldindata.org</a:t>
            </a:r>
            <a:r>
              <a:rPr lang="en-US" sz="1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/coronavirus-source-</a:t>
            </a:r>
            <a:r>
              <a:rPr lang="en-US" sz="1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data</a:t>
            </a:r>
            <a:r>
              <a:rPr lang="en-US" sz="1400" dirty="0" smtClean="0">
                <a:solidFill>
                  <a:schemeClr val="dk1"/>
                </a:solidFill>
              </a:rPr>
              <a:t> </a:t>
            </a:r>
            <a:r>
              <a:rPr lang="en-US" sz="1400" dirty="0">
                <a:solidFill>
                  <a:schemeClr val="dk1"/>
                </a:solidFill>
              </a:rPr>
              <a:t>, </a:t>
            </a:r>
            <a:r>
              <a:rPr lang="en-US" sz="1400" dirty="0" smtClean="0">
                <a:solidFill>
                  <a:schemeClr val="dk1"/>
                </a:solidFill>
                <a:hlinkClick r:id="rId4"/>
              </a:rPr>
              <a:t>‘</a:t>
            </a:r>
            <a:r>
              <a:rPr lang="en-US" sz="1400" u="sng" dirty="0" smtClean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</a:t>
            </a:r>
            <a:r>
              <a:rPr lang="en-US" sz="14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://covid.ourworldindata.org/data/owid-covid-</a:t>
            </a:r>
            <a:r>
              <a:rPr lang="en-US" sz="1400" u="sng" dirty="0" smtClean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data.csv</a:t>
            </a:r>
            <a:r>
              <a:rPr lang="en-US" sz="1400" u="sng" dirty="0" smtClean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smtClean="0">
                <a:solidFill>
                  <a:schemeClr val="dk1"/>
                </a:solidFill>
              </a:rPr>
              <a:t>we created a final </a:t>
            </a:r>
            <a:r>
              <a:rPr lang="en-US" sz="1400" dirty="0" err="1" smtClean="0">
                <a:solidFill>
                  <a:schemeClr val="dk1"/>
                </a:solidFill>
              </a:rPr>
              <a:t>dataframe</a:t>
            </a:r>
            <a:r>
              <a:rPr lang="en-US" sz="1400" dirty="0" smtClean="0">
                <a:solidFill>
                  <a:schemeClr val="dk1"/>
                </a:solidFill>
              </a:rPr>
              <a:t> of </a:t>
            </a:r>
            <a:r>
              <a:rPr lang="en-US" sz="1400" dirty="0" smtClean="0"/>
              <a:t>‘</a:t>
            </a:r>
            <a:r>
              <a:rPr lang="en-US" sz="1400" dirty="0" err="1" smtClean="0"/>
              <a:t>c_averages</a:t>
            </a:r>
            <a:r>
              <a:rPr lang="en-US" sz="1400" dirty="0" smtClean="0"/>
              <a:t>’ </a:t>
            </a:r>
            <a:r>
              <a:rPr lang="en-US" sz="1400" dirty="0"/>
              <a:t>that represents the mean of the “</a:t>
            </a:r>
            <a:r>
              <a:rPr lang="en-US" sz="1400" dirty="0" err="1"/>
              <a:t>new_cases</a:t>
            </a:r>
            <a:r>
              <a:rPr lang="en-US" sz="1400" dirty="0"/>
              <a:t>” </a:t>
            </a:r>
            <a:r>
              <a:rPr lang="en-US" sz="1400" dirty="0" smtClean="0"/>
              <a:t>in all of </a:t>
            </a:r>
            <a:r>
              <a:rPr lang="en-US" sz="1400" dirty="0"/>
              <a:t>your </a:t>
            </a:r>
            <a:r>
              <a:rPr lang="en-US" sz="1400" dirty="0" smtClean="0"/>
              <a:t>countries: Argentina, Chile, Colombia, Russia &amp; Spain</a:t>
            </a:r>
            <a:r>
              <a:rPr lang="en-US" sz="1400" dirty="0" smtClean="0">
                <a:solidFill>
                  <a:schemeClr val="dk1"/>
                </a:solidFill>
              </a:rPr>
              <a:t>.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endParaRPr lang="en-US" sz="1400" dirty="0" smtClean="0">
              <a:solidFill>
                <a:schemeClr val="dk1"/>
              </a:solidFill>
            </a:endParaRPr>
          </a:p>
          <a:p>
            <a:pPr lvl="0" indent="-304800">
              <a:buClr>
                <a:srgbClr val="FFFFFF"/>
              </a:buClr>
              <a:buSzPts val="1200"/>
            </a:pPr>
            <a:r>
              <a:rPr lang="en-US" sz="1400" dirty="0" smtClean="0">
                <a:solidFill>
                  <a:schemeClr val="dk1"/>
                </a:solidFill>
              </a:rPr>
              <a:t>The API created, would show on the request screen a </a:t>
            </a:r>
            <a:r>
              <a:rPr lang="en-US" sz="1400" dirty="0" err="1" smtClean="0">
                <a:solidFill>
                  <a:schemeClr val="dk1"/>
                </a:solidFill>
              </a:rPr>
              <a:t>json</a:t>
            </a:r>
            <a:r>
              <a:rPr lang="en-US" sz="1400" dirty="0" smtClean="0">
                <a:solidFill>
                  <a:schemeClr val="dk1"/>
                </a:solidFill>
              </a:rPr>
              <a:t> file with one key: </a:t>
            </a:r>
            <a:r>
              <a:rPr lang="en-US" sz="1400" dirty="0" smtClean="0"/>
              <a:t>‘</a:t>
            </a:r>
            <a:r>
              <a:rPr lang="en-US" sz="1400" dirty="0" err="1" smtClean="0"/>
              <a:t>c_averages</a:t>
            </a:r>
            <a:r>
              <a:rPr lang="en-US" sz="1400" dirty="0" smtClean="0"/>
              <a:t>’</a:t>
            </a:r>
            <a:endParaRPr lang="en-US" sz="1400" dirty="0" smtClean="0">
              <a:solidFill>
                <a:schemeClr val="dk1"/>
              </a:solidFill>
            </a:endParaRPr>
          </a:p>
        </p:txBody>
      </p:sp>
      <p:sp>
        <p:nvSpPr>
          <p:cNvPr id="218" name="Google Shape;218;p32"/>
          <p:cNvSpPr txBox="1">
            <a:spLocks noGrp="1"/>
          </p:cNvSpPr>
          <p:nvPr>
            <p:ph type="ctrTitle"/>
          </p:nvPr>
        </p:nvSpPr>
        <p:spPr>
          <a:xfrm>
            <a:off x="939300" y="351847"/>
            <a:ext cx="7265400" cy="5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dk1"/>
                </a:solidFill>
              </a:rPr>
              <a:t>CONTENTS</a:t>
            </a: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60"/>
          <p:cNvSpPr txBox="1">
            <a:spLocks noGrp="1"/>
          </p:cNvSpPr>
          <p:nvPr>
            <p:ph type="ctrTitle" idx="2"/>
          </p:nvPr>
        </p:nvSpPr>
        <p:spPr>
          <a:xfrm>
            <a:off x="4737100" y="351847"/>
            <a:ext cx="34676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PIE CHART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889000" y="1084047"/>
            <a:ext cx="2772900" cy="655853"/>
          </a:xfrm>
        </p:spPr>
        <p:txBody>
          <a:bodyPr/>
          <a:lstStyle/>
          <a:p>
            <a:r>
              <a:rPr lang="es-ES" dirty="0" smtClean="0"/>
              <a:t>New cases in </a:t>
            </a:r>
            <a:r>
              <a:rPr lang="es-ES" dirty="0" err="1" smtClean="0"/>
              <a:t>our</a:t>
            </a:r>
            <a:r>
              <a:rPr lang="es-ES" dirty="0" smtClean="0"/>
              <a:t> 5 </a:t>
            </a:r>
            <a:r>
              <a:rPr lang="es-ES" dirty="0" err="1" smtClean="0"/>
              <a:t>countries</a:t>
            </a:r>
            <a:r>
              <a:rPr lang="es-ES" dirty="0" smtClean="0"/>
              <a:t>:</a:t>
            </a:r>
            <a:endParaRPr lang="es-ES" dirty="0"/>
          </a:p>
        </p:txBody>
      </p:sp>
      <p:pic>
        <p:nvPicPr>
          <p:cNvPr id="5" name="Imagen 4" descr="pie_new_cases_5_countries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08" t="3952" r="14667" b="7160"/>
          <a:stretch/>
        </p:blipFill>
        <p:spPr>
          <a:xfrm>
            <a:off x="330201" y="351847"/>
            <a:ext cx="4495800" cy="457200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7620500" y="1638300"/>
            <a:ext cx="11684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317500" algn="r">
              <a:buClr>
                <a:srgbClr val="FFFFFF"/>
              </a:buClr>
              <a:buSzPts val="1400"/>
            </a:pP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Argentina</a:t>
            </a:r>
          </a:p>
          <a:p>
            <a:pPr marL="457200" lvl="0" indent="-317500" algn="r">
              <a:buClr>
                <a:srgbClr val="FFFFFF"/>
              </a:buClr>
              <a:buSzPts val="1400"/>
            </a:pP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Chile</a:t>
            </a:r>
          </a:p>
          <a:p>
            <a:pPr marL="457200" lvl="0" indent="-317500" algn="r">
              <a:buClr>
                <a:srgbClr val="FFFFFF"/>
              </a:buClr>
              <a:buSzPts val="1400"/>
            </a:pP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Colombia</a:t>
            </a:r>
          </a:p>
          <a:p>
            <a:pPr marL="457200" lvl="0" indent="-317500" algn="r">
              <a:buClr>
                <a:srgbClr val="FFFFFF"/>
              </a:buClr>
              <a:buSzPts val="1400"/>
            </a:pP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Russia</a:t>
            </a:r>
            <a:endParaRPr lang="es-ES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457200" lvl="0" indent="-317500" algn="r">
              <a:buClr>
                <a:srgbClr val="FFFFFF"/>
              </a:buClr>
              <a:buSzPts val="1400"/>
            </a:pP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Spain</a:t>
            </a:r>
            <a:endParaRPr lang="es-ES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  <p:extLst>
      <p:ext uri="{BB962C8B-B14F-4D97-AF65-F5344CB8AC3E}">
        <p14:creationId xmlns:p14="http://schemas.microsoft.com/office/powerpoint/2010/main" val="9267837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60"/>
          <p:cNvSpPr txBox="1">
            <a:spLocks noGrp="1"/>
          </p:cNvSpPr>
          <p:nvPr>
            <p:ph type="ctrTitle" idx="2"/>
          </p:nvPr>
        </p:nvSpPr>
        <p:spPr>
          <a:xfrm>
            <a:off x="367800" y="199447"/>
            <a:ext cx="30739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BARS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67800" y="1160596"/>
            <a:ext cx="2772900" cy="1633403"/>
          </a:xfrm>
        </p:spPr>
        <p:txBody>
          <a:bodyPr/>
          <a:lstStyle/>
          <a:p>
            <a:r>
              <a:rPr lang="es-ES" dirty="0" smtClean="0"/>
              <a:t>New cases in </a:t>
            </a:r>
            <a:r>
              <a:rPr lang="es-ES" dirty="0" err="1" smtClean="0"/>
              <a:t>our</a:t>
            </a:r>
            <a:r>
              <a:rPr lang="es-ES" dirty="0" smtClean="0"/>
              <a:t> 5 </a:t>
            </a:r>
            <a:r>
              <a:rPr lang="es-ES" dirty="0" err="1" smtClean="0"/>
              <a:t>countries</a:t>
            </a:r>
            <a:r>
              <a:rPr lang="es-ES" dirty="0" smtClean="0"/>
              <a:t>:</a:t>
            </a:r>
          </a:p>
          <a:p>
            <a:endParaRPr lang="es-ES" dirty="0" smtClean="0"/>
          </a:p>
          <a:p>
            <a:r>
              <a:rPr lang="es-ES" dirty="0" smtClean="0"/>
              <a:t>Argentina</a:t>
            </a:r>
          </a:p>
          <a:p>
            <a:r>
              <a:rPr lang="es-ES" dirty="0" smtClean="0"/>
              <a:t>Chile</a:t>
            </a:r>
          </a:p>
          <a:p>
            <a:r>
              <a:rPr lang="es-ES" dirty="0" smtClean="0"/>
              <a:t>Colombia</a:t>
            </a:r>
          </a:p>
          <a:p>
            <a:r>
              <a:rPr lang="es-ES" dirty="0" err="1" smtClean="0"/>
              <a:t>Russia</a:t>
            </a:r>
            <a:endParaRPr lang="es-ES" dirty="0" smtClean="0"/>
          </a:p>
          <a:p>
            <a:r>
              <a:rPr lang="es-ES" dirty="0" err="1" smtClean="0"/>
              <a:t>Spain</a:t>
            </a:r>
            <a:endParaRPr lang="es-ES" dirty="0"/>
          </a:p>
        </p:txBody>
      </p:sp>
      <p:pic>
        <p:nvPicPr>
          <p:cNvPr id="4" name="Imagen 3" descr="bar_new_cases_5_countri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700" y="419100"/>
            <a:ext cx="5286375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5511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858;p60"/>
          <p:cNvSpPr txBox="1">
            <a:spLocks/>
          </p:cNvSpPr>
          <p:nvPr/>
        </p:nvSpPr>
        <p:spPr>
          <a:xfrm>
            <a:off x="367800" y="199447"/>
            <a:ext cx="30739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aira SemiCondensed Medium"/>
              <a:buNone/>
              <a:defRPr sz="2400" b="0" i="0" u="none" strike="noStrike" cap="none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aira SemiCondensed Medium"/>
              <a:buNone/>
              <a:defRPr sz="2400" b="0" i="0" u="none" strike="noStrike" cap="none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aira SemiCondensed Medium"/>
              <a:buNone/>
              <a:defRPr sz="2400" b="0" i="0" u="none" strike="noStrike" cap="none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aira SemiCondensed Medium"/>
              <a:buNone/>
              <a:defRPr sz="2400" b="0" i="0" u="none" strike="noStrike" cap="none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aira SemiCondensed Medium"/>
              <a:buNone/>
              <a:defRPr sz="2400" b="0" i="0" u="none" strike="noStrike" cap="none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aira SemiCondensed Medium"/>
              <a:buNone/>
              <a:defRPr sz="2400" b="0" i="0" u="none" strike="noStrike" cap="none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aira SemiCondensed Medium"/>
              <a:buNone/>
              <a:defRPr sz="2400" b="0" i="0" u="none" strike="noStrike" cap="none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aira SemiCondensed Medium"/>
              <a:buNone/>
              <a:defRPr sz="2400" b="0" i="0" u="none" strike="noStrike" cap="none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aira SemiCondensed Medium"/>
              <a:buNone/>
              <a:defRPr sz="2400" b="0" i="0" u="none" strike="noStrike" cap="none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r>
              <a:rPr lang="en-US" smtClean="0"/>
              <a:t>BARS</a:t>
            </a:r>
            <a:endParaRPr lang="en-US" dirty="0"/>
          </a:p>
        </p:txBody>
      </p:sp>
      <p:sp>
        <p:nvSpPr>
          <p:cNvPr id="6" name="Subtítulo 2"/>
          <p:cNvSpPr txBox="1">
            <a:spLocks/>
          </p:cNvSpPr>
          <p:nvPr/>
        </p:nvSpPr>
        <p:spPr>
          <a:xfrm>
            <a:off x="5905500" y="166243"/>
            <a:ext cx="2857500" cy="1633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7200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r>
              <a:rPr lang="es-ES" dirty="0" smtClean="0"/>
              <a:t>Total cases in </a:t>
            </a:r>
            <a:r>
              <a:rPr lang="es-ES" dirty="0" err="1" smtClean="0"/>
              <a:t>our</a:t>
            </a:r>
            <a:r>
              <a:rPr lang="es-ES" dirty="0" smtClean="0"/>
              <a:t> 5 </a:t>
            </a:r>
            <a:r>
              <a:rPr lang="es-ES" dirty="0" err="1" smtClean="0"/>
              <a:t>countries</a:t>
            </a:r>
            <a:r>
              <a:rPr lang="es-ES" dirty="0" smtClean="0"/>
              <a:t>:</a:t>
            </a:r>
          </a:p>
          <a:p>
            <a:endParaRPr lang="es-ES" dirty="0" smtClean="0"/>
          </a:p>
          <a:p>
            <a:r>
              <a:rPr lang="es-ES" dirty="0" smtClean="0"/>
              <a:t>Argentina</a:t>
            </a:r>
          </a:p>
          <a:p>
            <a:r>
              <a:rPr lang="es-ES" dirty="0" smtClean="0"/>
              <a:t>Chile</a:t>
            </a:r>
          </a:p>
          <a:p>
            <a:r>
              <a:rPr lang="es-ES" dirty="0" smtClean="0"/>
              <a:t>Colombia</a:t>
            </a:r>
          </a:p>
          <a:p>
            <a:r>
              <a:rPr lang="es-ES" dirty="0" err="1" smtClean="0"/>
              <a:t>Russia</a:t>
            </a:r>
            <a:endParaRPr lang="es-ES" dirty="0" smtClean="0"/>
          </a:p>
          <a:p>
            <a:r>
              <a:rPr lang="es-ES" dirty="0" err="1" smtClean="0"/>
              <a:t>Spain</a:t>
            </a:r>
            <a:endParaRPr lang="es-ES" dirty="0"/>
          </a:p>
        </p:txBody>
      </p:sp>
      <p:pic>
        <p:nvPicPr>
          <p:cNvPr id="7" name="Imagen 6" descr="line_new_cases_5_countries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4" t="2273" r="3100" b="3795"/>
          <a:stretch/>
        </p:blipFill>
        <p:spPr>
          <a:xfrm>
            <a:off x="508001" y="715747"/>
            <a:ext cx="4965700" cy="3953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9664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858;p60"/>
          <p:cNvSpPr txBox="1">
            <a:spLocks/>
          </p:cNvSpPr>
          <p:nvPr/>
        </p:nvSpPr>
        <p:spPr>
          <a:xfrm>
            <a:off x="508001" y="199447"/>
            <a:ext cx="30739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aira SemiCondensed Medium"/>
              <a:buNone/>
              <a:defRPr sz="2400" b="0" i="0" u="none" strike="noStrike" cap="none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aira SemiCondensed Medium"/>
              <a:buNone/>
              <a:defRPr sz="2400" b="0" i="0" u="none" strike="noStrike" cap="none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aira SemiCondensed Medium"/>
              <a:buNone/>
              <a:defRPr sz="2400" b="0" i="0" u="none" strike="noStrike" cap="none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aira SemiCondensed Medium"/>
              <a:buNone/>
              <a:defRPr sz="2400" b="0" i="0" u="none" strike="noStrike" cap="none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aira SemiCondensed Medium"/>
              <a:buNone/>
              <a:defRPr sz="2400" b="0" i="0" u="none" strike="noStrike" cap="none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aira SemiCondensed Medium"/>
              <a:buNone/>
              <a:defRPr sz="2400" b="0" i="0" u="none" strike="noStrike" cap="none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aira SemiCondensed Medium"/>
              <a:buNone/>
              <a:defRPr sz="2400" b="0" i="0" u="none" strike="noStrike" cap="none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aira SemiCondensed Medium"/>
              <a:buNone/>
              <a:defRPr sz="2400" b="0" i="0" u="none" strike="noStrike" cap="none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aira SemiCondensed Medium"/>
              <a:buNone/>
              <a:defRPr sz="2400" b="0" i="0" u="none" strike="noStrike" cap="none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r>
              <a:rPr lang="en-US" dirty="0" smtClean="0"/>
              <a:t>POINTS</a:t>
            </a:r>
            <a:endParaRPr lang="en-US" dirty="0"/>
          </a:p>
        </p:txBody>
      </p:sp>
      <p:sp>
        <p:nvSpPr>
          <p:cNvPr id="6" name="Subtítulo 2"/>
          <p:cNvSpPr txBox="1">
            <a:spLocks/>
          </p:cNvSpPr>
          <p:nvPr/>
        </p:nvSpPr>
        <p:spPr>
          <a:xfrm>
            <a:off x="5905500" y="166243"/>
            <a:ext cx="2857500" cy="1633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7200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r>
              <a:rPr lang="es-ES" dirty="0" smtClean="0"/>
              <a:t>Total cases in </a:t>
            </a:r>
            <a:r>
              <a:rPr lang="es-ES" dirty="0" err="1" smtClean="0"/>
              <a:t>our</a:t>
            </a:r>
            <a:r>
              <a:rPr lang="es-ES" dirty="0" smtClean="0"/>
              <a:t> 5 </a:t>
            </a:r>
            <a:r>
              <a:rPr lang="es-ES" dirty="0" err="1" smtClean="0"/>
              <a:t>countries</a:t>
            </a:r>
            <a:r>
              <a:rPr lang="es-ES" dirty="0" smtClean="0"/>
              <a:t>:</a:t>
            </a:r>
          </a:p>
          <a:p>
            <a:endParaRPr lang="es-ES" dirty="0" smtClean="0"/>
          </a:p>
          <a:p>
            <a:r>
              <a:rPr lang="es-ES" dirty="0" smtClean="0"/>
              <a:t>Argentina</a:t>
            </a:r>
          </a:p>
          <a:p>
            <a:r>
              <a:rPr lang="es-ES" dirty="0" smtClean="0"/>
              <a:t>Chile</a:t>
            </a:r>
          </a:p>
          <a:p>
            <a:r>
              <a:rPr lang="es-ES" dirty="0" smtClean="0"/>
              <a:t>Colombia</a:t>
            </a:r>
          </a:p>
          <a:p>
            <a:r>
              <a:rPr lang="es-ES" dirty="0" err="1" smtClean="0"/>
              <a:t>Russia</a:t>
            </a:r>
            <a:endParaRPr lang="es-ES" dirty="0" smtClean="0"/>
          </a:p>
          <a:p>
            <a:r>
              <a:rPr lang="es-ES" dirty="0" err="1" smtClean="0"/>
              <a:t>Spain</a:t>
            </a:r>
            <a:endParaRPr lang="es-ES" dirty="0"/>
          </a:p>
        </p:txBody>
      </p:sp>
      <p:pic>
        <p:nvPicPr>
          <p:cNvPr id="2" name="Imagen 1" descr="scatter_new_cases_5_countri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573" y="1028095"/>
            <a:ext cx="4746655" cy="3559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4128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60"/>
          <p:cNvSpPr txBox="1">
            <a:spLocks noGrp="1"/>
          </p:cNvSpPr>
          <p:nvPr>
            <p:ph type="ctrTitle" idx="2"/>
          </p:nvPr>
        </p:nvSpPr>
        <p:spPr>
          <a:xfrm>
            <a:off x="4737100" y="351847"/>
            <a:ext cx="34676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PIE CHART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431800" y="982447"/>
            <a:ext cx="2772900" cy="655853"/>
          </a:xfrm>
        </p:spPr>
        <p:txBody>
          <a:bodyPr/>
          <a:lstStyle/>
          <a:p>
            <a:r>
              <a:rPr lang="es-ES" dirty="0" smtClean="0"/>
              <a:t>Total </a:t>
            </a:r>
            <a:r>
              <a:rPr lang="es-ES" dirty="0" err="1" smtClean="0"/>
              <a:t>death</a:t>
            </a:r>
            <a:r>
              <a:rPr lang="es-ES" dirty="0" smtClean="0"/>
              <a:t> in </a:t>
            </a:r>
            <a:r>
              <a:rPr lang="es-ES" dirty="0" err="1" smtClean="0"/>
              <a:t>our</a:t>
            </a:r>
            <a:r>
              <a:rPr lang="es-ES" dirty="0" smtClean="0"/>
              <a:t> 5 </a:t>
            </a:r>
            <a:r>
              <a:rPr lang="es-ES" dirty="0" err="1" smtClean="0"/>
              <a:t>countries</a:t>
            </a:r>
            <a:endParaRPr lang="es-ES" dirty="0"/>
          </a:p>
        </p:txBody>
      </p:sp>
      <p:pic>
        <p:nvPicPr>
          <p:cNvPr id="2" name="Imagen 1" descr="pie_total_deaths_5_countries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22" t="3456" r="12099" b="10371"/>
          <a:stretch/>
        </p:blipFill>
        <p:spPr>
          <a:xfrm>
            <a:off x="533401" y="177800"/>
            <a:ext cx="4737100" cy="4432300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7391400" y="3028375"/>
            <a:ext cx="10922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317500" algn="r">
              <a:buClr>
                <a:srgbClr val="FFFFFF"/>
              </a:buClr>
              <a:buSzPts val="1400"/>
            </a:pP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Argentina</a:t>
            </a:r>
          </a:p>
          <a:p>
            <a:pPr marL="457200" lvl="0" indent="-317500" algn="r">
              <a:buClr>
                <a:srgbClr val="FFFFFF"/>
              </a:buClr>
              <a:buSzPts val="1400"/>
            </a:pP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Chile</a:t>
            </a:r>
          </a:p>
          <a:p>
            <a:pPr marL="457200" lvl="0" indent="-317500" algn="r">
              <a:buClr>
                <a:srgbClr val="FFFFFF"/>
              </a:buClr>
              <a:buSzPts val="1400"/>
            </a:pP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Colombia</a:t>
            </a:r>
          </a:p>
          <a:p>
            <a:pPr marL="457200" lvl="0" indent="-317500" algn="r">
              <a:buClr>
                <a:srgbClr val="FFFFFF"/>
              </a:buClr>
              <a:buSzPts val="1400"/>
            </a:pP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Russia</a:t>
            </a:r>
            <a:endParaRPr lang="es-ES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457200" lvl="0" indent="-317500" algn="r">
              <a:buClr>
                <a:srgbClr val="FFFFFF"/>
              </a:buClr>
              <a:buSzPts val="1400"/>
            </a:pP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Spain</a:t>
            </a:r>
            <a:endParaRPr lang="es-ES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  <p:extLst>
      <p:ext uri="{BB962C8B-B14F-4D97-AF65-F5344CB8AC3E}">
        <p14:creationId xmlns:p14="http://schemas.microsoft.com/office/powerpoint/2010/main" val="19167890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60"/>
          <p:cNvSpPr txBox="1">
            <a:spLocks noGrp="1"/>
          </p:cNvSpPr>
          <p:nvPr>
            <p:ph type="ctrTitle" idx="2"/>
          </p:nvPr>
        </p:nvSpPr>
        <p:spPr>
          <a:xfrm>
            <a:off x="367800" y="199447"/>
            <a:ext cx="30739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BARS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8900" y="1160596"/>
            <a:ext cx="2857500" cy="1633403"/>
          </a:xfrm>
        </p:spPr>
        <p:txBody>
          <a:bodyPr/>
          <a:lstStyle/>
          <a:p>
            <a:r>
              <a:rPr lang="es-ES" dirty="0" smtClean="0"/>
              <a:t>Total </a:t>
            </a:r>
            <a:r>
              <a:rPr lang="es-ES" dirty="0" err="1" smtClean="0"/>
              <a:t>death</a:t>
            </a:r>
            <a:r>
              <a:rPr lang="es-ES" dirty="0" smtClean="0"/>
              <a:t> in </a:t>
            </a:r>
            <a:r>
              <a:rPr lang="es-ES" dirty="0" err="1" smtClean="0"/>
              <a:t>our</a:t>
            </a:r>
            <a:r>
              <a:rPr lang="es-ES" dirty="0" smtClean="0"/>
              <a:t> 5 </a:t>
            </a:r>
            <a:r>
              <a:rPr lang="es-ES" dirty="0" err="1" smtClean="0"/>
              <a:t>countries</a:t>
            </a:r>
            <a:r>
              <a:rPr lang="es-ES" dirty="0" smtClean="0"/>
              <a:t>:</a:t>
            </a:r>
          </a:p>
          <a:p>
            <a:endParaRPr lang="es-ES" dirty="0" smtClean="0"/>
          </a:p>
          <a:p>
            <a:r>
              <a:rPr lang="es-ES" dirty="0" smtClean="0"/>
              <a:t>Argentina</a:t>
            </a:r>
          </a:p>
          <a:p>
            <a:r>
              <a:rPr lang="es-ES" dirty="0" smtClean="0"/>
              <a:t>Chile</a:t>
            </a:r>
          </a:p>
          <a:p>
            <a:r>
              <a:rPr lang="es-ES" dirty="0" smtClean="0"/>
              <a:t>Colombia</a:t>
            </a:r>
          </a:p>
          <a:p>
            <a:r>
              <a:rPr lang="es-ES" dirty="0" err="1" smtClean="0"/>
              <a:t>Russia</a:t>
            </a:r>
            <a:endParaRPr lang="es-ES" dirty="0" smtClean="0"/>
          </a:p>
          <a:p>
            <a:r>
              <a:rPr lang="es-ES" dirty="0" err="1" smtClean="0"/>
              <a:t>Spain</a:t>
            </a:r>
            <a:endParaRPr lang="es-ES" dirty="0"/>
          </a:p>
        </p:txBody>
      </p:sp>
      <p:pic>
        <p:nvPicPr>
          <p:cNvPr id="2" name="Imagen 1" descr="bar_total_deaths_5_countri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700" y="322046"/>
            <a:ext cx="5534691" cy="4427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4824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60"/>
          <p:cNvSpPr txBox="1">
            <a:spLocks noGrp="1"/>
          </p:cNvSpPr>
          <p:nvPr>
            <p:ph type="ctrTitle" idx="2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LINES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5" name="Subtítulo 2"/>
          <p:cNvSpPr txBox="1">
            <a:spLocks/>
          </p:cNvSpPr>
          <p:nvPr/>
        </p:nvSpPr>
        <p:spPr>
          <a:xfrm>
            <a:off x="88900" y="1160596"/>
            <a:ext cx="2857500" cy="1633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7200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r>
              <a:rPr lang="es-ES" smtClean="0"/>
              <a:t>Total death in our 5 countries:</a:t>
            </a:r>
          </a:p>
          <a:p>
            <a:endParaRPr lang="es-ES" smtClean="0"/>
          </a:p>
          <a:p>
            <a:r>
              <a:rPr lang="es-ES" smtClean="0"/>
              <a:t>Argentina</a:t>
            </a:r>
          </a:p>
          <a:p>
            <a:r>
              <a:rPr lang="es-ES" smtClean="0"/>
              <a:t>Chile</a:t>
            </a:r>
          </a:p>
          <a:p>
            <a:r>
              <a:rPr lang="es-ES" smtClean="0"/>
              <a:t>Colombia</a:t>
            </a:r>
          </a:p>
          <a:p>
            <a:r>
              <a:rPr lang="es-ES" smtClean="0"/>
              <a:t>Russia</a:t>
            </a:r>
          </a:p>
          <a:p>
            <a:r>
              <a:rPr lang="es-ES" smtClean="0"/>
              <a:t>Spain</a:t>
            </a:r>
            <a:endParaRPr lang="es-ES" dirty="0"/>
          </a:p>
        </p:txBody>
      </p:sp>
      <p:pic>
        <p:nvPicPr>
          <p:cNvPr id="4" name="Imagen 3" descr="line_total_deaths_5_countries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8"/>
          <a:stretch/>
        </p:blipFill>
        <p:spPr>
          <a:xfrm>
            <a:off x="3136899" y="982796"/>
            <a:ext cx="4829175" cy="3672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5511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60"/>
          <p:cNvSpPr txBox="1">
            <a:spLocks noGrp="1"/>
          </p:cNvSpPr>
          <p:nvPr>
            <p:ph type="ctrTitle" idx="2"/>
          </p:nvPr>
        </p:nvSpPr>
        <p:spPr>
          <a:xfrm>
            <a:off x="4737100" y="351847"/>
            <a:ext cx="34676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POINTS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431800" y="982447"/>
            <a:ext cx="2772900" cy="655853"/>
          </a:xfrm>
        </p:spPr>
        <p:txBody>
          <a:bodyPr/>
          <a:lstStyle/>
          <a:p>
            <a:r>
              <a:rPr lang="es-ES" dirty="0" smtClean="0"/>
              <a:t>Total </a:t>
            </a:r>
            <a:r>
              <a:rPr lang="es-ES" dirty="0" err="1" smtClean="0"/>
              <a:t>death</a:t>
            </a:r>
            <a:r>
              <a:rPr lang="es-ES" dirty="0" smtClean="0"/>
              <a:t> in </a:t>
            </a:r>
            <a:r>
              <a:rPr lang="es-ES" dirty="0" err="1" smtClean="0"/>
              <a:t>our</a:t>
            </a:r>
            <a:r>
              <a:rPr lang="es-ES" dirty="0" smtClean="0"/>
              <a:t> 5 </a:t>
            </a:r>
            <a:r>
              <a:rPr lang="es-ES" dirty="0" err="1" smtClean="0"/>
              <a:t>countries</a:t>
            </a:r>
            <a:endParaRPr lang="es-ES" dirty="0"/>
          </a:p>
        </p:txBody>
      </p:sp>
      <p:sp>
        <p:nvSpPr>
          <p:cNvPr id="4" name="Rectángulo 3"/>
          <p:cNvSpPr/>
          <p:nvPr/>
        </p:nvSpPr>
        <p:spPr>
          <a:xfrm>
            <a:off x="7391400" y="3028375"/>
            <a:ext cx="10922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317500" algn="r">
              <a:buClr>
                <a:srgbClr val="FFFFFF"/>
              </a:buClr>
              <a:buSzPts val="1400"/>
            </a:pP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Argentina</a:t>
            </a:r>
          </a:p>
          <a:p>
            <a:pPr marL="457200" lvl="0" indent="-317500" algn="r">
              <a:buClr>
                <a:srgbClr val="FFFFFF"/>
              </a:buClr>
              <a:buSzPts val="1400"/>
            </a:pP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Chile</a:t>
            </a:r>
          </a:p>
          <a:p>
            <a:pPr marL="457200" lvl="0" indent="-317500" algn="r">
              <a:buClr>
                <a:srgbClr val="FFFFFF"/>
              </a:buClr>
              <a:buSzPts val="1400"/>
            </a:pP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Colombia</a:t>
            </a:r>
          </a:p>
          <a:p>
            <a:pPr marL="457200" lvl="0" indent="-317500" algn="r">
              <a:buClr>
                <a:srgbClr val="FFFFFF"/>
              </a:buClr>
              <a:buSzPts val="1400"/>
            </a:pP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Russia</a:t>
            </a:r>
            <a:endParaRPr lang="es-ES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457200" lvl="0" indent="-317500" algn="r">
              <a:buClr>
                <a:srgbClr val="FFFFFF"/>
              </a:buClr>
              <a:buSzPts val="1400"/>
            </a:pP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Spain</a:t>
            </a:r>
            <a:endParaRPr lang="es-ES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5" name="Imagen 4" descr="scatter_total_deaths_5_countri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550" y="422953"/>
            <a:ext cx="5033297" cy="3774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3416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49"/>
          <p:cNvSpPr txBox="1">
            <a:spLocks noGrp="1"/>
          </p:cNvSpPr>
          <p:nvPr>
            <p:ph type="ctrTitle"/>
          </p:nvPr>
        </p:nvSpPr>
        <p:spPr>
          <a:xfrm>
            <a:off x="310923" y="93697"/>
            <a:ext cx="7982677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Countries from </a:t>
            </a:r>
            <a:r>
              <a:rPr lang="en-US" dirty="0" smtClean="0"/>
              <a:t>our Group A</a:t>
            </a:r>
            <a:endParaRPr dirty="0">
              <a:solidFill>
                <a:schemeClr val="accent1"/>
              </a:solidFill>
            </a:endParaRPr>
          </a:p>
        </p:txBody>
      </p:sp>
      <p:graphicFrame>
        <p:nvGraphicFramePr>
          <p:cNvPr id="693" name="Google Shape;693;p49"/>
          <p:cNvGraphicFramePr/>
          <p:nvPr>
            <p:extLst>
              <p:ext uri="{D42A27DB-BD31-4B8C-83A1-F6EECF244321}">
                <p14:modId xmlns:p14="http://schemas.microsoft.com/office/powerpoint/2010/main" val="2872924003"/>
              </p:ext>
            </p:extLst>
          </p:nvPr>
        </p:nvGraphicFramePr>
        <p:xfrm>
          <a:off x="1095099" y="1282096"/>
          <a:ext cx="6307218" cy="2515699"/>
        </p:xfrm>
        <a:graphic>
          <a:graphicData uri="http://schemas.openxmlformats.org/drawingml/2006/table">
            <a:tbl>
              <a:tblPr>
                <a:noFill/>
                <a:tableStyleId>{9E833A8B-7B0C-4ED7-BDD0-C01482B29DA5}</a:tableStyleId>
              </a:tblPr>
              <a:tblGrid>
                <a:gridCol w="2102406"/>
                <a:gridCol w="2102406"/>
                <a:gridCol w="2102406"/>
              </a:tblGrid>
              <a:tr h="534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aseline="0" dirty="0" smtClean="0">
                          <a:solidFill>
                            <a:schemeClr val="dk1"/>
                          </a:solidFill>
                          <a:latin typeface="Saira Semi Condensed"/>
                          <a:ea typeface="Saira Semi Condensed"/>
                          <a:cs typeface="Saira Semi Condensed"/>
                          <a:sym typeface="Saira Semi Condensed"/>
                        </a:rPr>
                        <a:t>Total NEW CASES</a:t>
                      </a:r>
                      <a:endParaRPr dirty="0">
                        <a:solidFill>
                          <a:schemeClr val="dk1"/>
                        </a:solidFill>
                        <a:latin typeface="Saira Semi Condensed"/>
                        <a:ea typeface="Saira Semi Condensed"/>
                        <a:cs typeface="Saira Semi Condensed"/>
                        <a:sym typeface="Saira Semi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>
                        <a:alpha val="2411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  <a:latin typeface="Saira Semi Condensed"/>
                          <a:ea typeface="Saira Semi Condensed"/>
                          <a:cs typeface="Saira Semi Condensed"/>
                          <a:sym typeface="Saira Semi Condensed"/>
                        </a:rPr>
                        <a:t>TOTAL </a:t>
                      </a:r>
                      <a:r>
                        <a:rPr lang="en" dirty="0" smtClean="0">
                          <a:solidFill>
                            <a:schemeClr val="dk1"/>
                          </a:solidFill>
                          <a:latin typeface="Saira Semi Condensed"/>
                          <a:ea typeface="Saira Semi Condensed"/>
                          <a:cs typeface="Saira Semi Condensed"/>
                          <a:sym typeface="Saira Semi Condensed"/>
                        </a:rPr>
                        <a:t>DEATHS</a:t>
                      </a:r>
                      <a:endParaRPr dirty="0">
                        <a:solidFill>
                          <a:schemeClr val="dk1"/>
                        </a:solidFill>
                        <a:latin typeface="Saira Semi Condensed"/>
                        <a:ea typeface="Saira Semi Condensed"/>
                        <a:cs typeface="Saira Semi Condensed"/>
                        <a:sym typeface="Saira Semi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>
                        <a:alpha val="24110"/>
                      </a:schemeClr>
                    </a:solidFill>
                  </a:tcPr>
                </a:tc>
              </a:tr>
              <a:tr h="33473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  <a:latin typeface="Saira Semi Condensed"/>
                          <a:ea typeface="Saira Semi Condensed"/>
                          <a:cs typeface="Saira Semi Condensed"/>
                          <a:sym typeface="Saira Semi Condensed"/>
                        </a:rPr>
                        <a:t>Argentina</a:t>
                      </a:r>
                      <a:endParaRPr dirty="0">
                        <a:solidFill>
                          <a:schemeClr val="dk1"/>
                        </a:solidFill>
                        <a:latin typeface="Saira Semi Condensed"/>
                        <a:ea typeface="Saira Semi Condensed"/>
                        <a:cs typeface="Saira Semi Condensed"/>
                        <a:sym typeface="Saira Semi Condensed"/>
                      </a:endParaRPr>
                    </a:p>
                  </a:txBody>
                  <a:tcPr marL="182875" marR="18287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>
                        <a:alpha val="2411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370175</a:t>
                      </a:r>
                      <a:endParaRPr dirty="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>
                        <a:alpha val="2411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7839</a:t>
                      </a:r>
                      <a:endParaRPr dirty="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>
                        <a:alpha val="24110"/>
                      </a:schemeClr>
                    </a:solidFill>
                  </a:tcPr>
                </a:tc>
              </a:tr>
              <a:tr h="35220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  <a:latin typeface="Saira Semi Condensed"/>
                          <a:ea typeface="Saira Semi Condensed"/>
                          <a:cs typeface="Saira Semi Condensed"/>
                          <a:sym typeface="Saira Semi Condensed"/>
                        </a:rPr>
                        <a:t>Chile</a:t>
                      </a:r>
                      <a:endParaRPr dirty="0">
                        <a:solidFill>
                          <a:schemeClr val="dk1"/>
                        </a:solidFill>
                        <a:latin typeface="Saira Semi Condensed"/>
                        <a:ea typeface="Saira Semi Condensed"/>
                        <a:cs typeface="Saira Semi Condensed"/>
                        <a:sym typeface="Saira Semi Condensed"/>
                      </a:endParaRPr>
                    </a:p>
                  </a:txBody>
                  <a:tcPr marL="182875" marR="18287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>
                        <a:alpha val="2411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402365</a:t>
                      </a:r>
                      <a:endParaRPr dirty="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>
                        <a:alpha val="2411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10990</a:t>
                      </a:r>
                      <a:endParaRPr dirty="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>
                        <a:alpha val="24110"/>
                      </a:schemeClr>
                    </a:solidFill>
                  </a:tcPr>
                </a:tc>
              </a:tr>
              <a:tr h="35220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  <a:latin typeface="Saira Semi Condensed"/>
                          <a:ea typeface="Saira Semi Condensed"/>
                          <a:cs typeface="Saira Semi Condensed"/>
                          <a:sym typeface="Saira Semi Condensed"/>
                        </a:rPr>
                        <a:t>Colombia</a:t>
                      </a:r>
                      <a:endParaRPr dirty="0">
                        <a:solidFill>
                          <a:schemeClr val="dk1"/>
                        </a:solidFill>
                        <a:latin typeface="Saira Semi Condensed"/>
                        <a:ea typeface="Saira Semi Condensed"/>
                        <a:cs typeface="Saira Semi Condensed"/>
                        <a:sym typeface="Saira Semi Condensed"/>
                      </a:endParaRPr>
                    </a:p>
                  </a:txBody>
                  <a:tcPr marL="182875" marR="18287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>
                        <a:alpha val="2411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572270</a:t>
                      </a:r>
                      <a:endParaRPr dirty="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>
                        <a:alpha val="2411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18184</a:t>
                      </a:r>
                      <a:endParaRPr dirty="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>
                        <a:alpha val="24110"/>
                      </a:schemeClr>
                    </a:solidFill>
                  </a:tcPr>
                </a:tc>
              </a:tr>
              <a:tr h="35220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  <a:latin typeface="Saira Semi Condensed"/>
                          <a:ea typeface="Saira Semi Condensed"/>
                          <a:cs typeface="Saira Semi Condensed"/>
                          <a:sym typeface="Saira Semi Condensed"/>
                        </a:rPr>
                        <a:t>Spain</a:t>
                      </a:r>
                      <a:endParaRPr dirty="0">
                        <a:solidFill>
                          <a:schemeClr val="dk1"/>
                        </a:solidFill>
                        <a:latin typeface="Saira Semi Condensed"/>
                        <a:ea typeface="Saira Semi Condensed"/>
                        <a:cs typeface="Saira Semi Condensed"/>
                        <a:sym typeface="Saira Semi Condensed"/>
                      </a:endParaRPr>
                    </a:p>
                  </a:txBody>
                  <a:tcPr marL="182875" marR="18287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>
                        <a:alpha val="2411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419849</a:t>
                      </a:r>
                      <a:endParaRPr dirty="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>
                        <a:alpha val="2411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28971</a:t>
                      </a:r>
                      <a:endParaRPr dirty="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>
                        <a:alpha val="24110"/>
                      </a:schemeClr>
                    </a:solidFill>
                  </a:tcPr>
                </a:tc>
              </a:tr>
              <a:tr h="35220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  <a:latin typeface="Saira Semi Condensed"/>
                          <a:ea typeface="Saira Semi Condensed"/>
                          <a:cs typeface="Saira Semi Condensed"/>
                          <a:sym typeface="Saira Semi Condensed"/>
                        </a:rPr>
                        <a:t>Russia</a:t>
                      </a:r>
                      <a:endParaRPr dirty="0">
                        <a:solidFill>
                          <a:schemeClr val="dk1"/>
                        </a:solidFill>
                        <a:latin typeface="Saira Semi Condensed"/>
                        <a:ea typeface="Saira Semi Condensed"/>
                        <a:cs typeface="Saira Semi Condensed"/>
                        <a:sym typeface="Saira Semi Condensed"/>
                      </a:endParaRPr>
                    </a:p>
                  </a:txBody>
                  <a:tcPr marL="182875" marR="18287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>
                        <a:alpha val="2411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970865</a:t>
                      </a:r>
                      <a:endParaRPr dirty="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>
                        <a:alpha val="2411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16683</a:t>
                      </a:r>
                      <a:endParaRPr dirty="0">
                        <a:solidFill>
                          <a:schemeClr val="dk1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>
                        <a:alpha val="2411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50"/>
          <p:cNvSpPr txBox="1">
            <a:spLocks noGrp="1"/>
          </p:cNvSpPr>
          <p:nvPr>
            <p:ph type="subTitle" idx="1"/>
          </p:nvPr>
        </p:nvSpPr>
        <p:spPr>
          <a:xfrm>
            <a:off x="2593156" y="4014907"/>
            <a:ext cx="3500159" cy="6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/>
              <a:t>Mortality percentage as o</a:t>
            </a:r>
            <a:r>
              <a:rPr lang="en" dirty="0" smtClean="0"/>
              <a:t>f </a:t>
            </a:r>
            <a:r>
              <a:rPr lang="en-US" dirty="0" smtClean="0"/>
              <a:t>August</a:t>
            </a:r>
            <a:r>
              <a:rPr lang="en" dirty="0" smtClean="0"/>
              <a:t> </a:t>
            </a:r>
            <a:r>
              <a:rPr lang="en" dirty="0"/>
              <a:t>2020</a:t>
            </a:r>
            <a:endParaRPr dirty="0"/>
          </a:p>
        </p:txBody>
      </p:sp>
      <p:sp>
        <p:nvSpPr>
          <p:cNvPr id="699" name="Google Shape;699;p50"/>
          <p:cNvSpPr txBox="1">
            <a:spLocks noGrp="1"/>
          </p:cNvSpPr>
          <p:nvPr>
            <p:ph type="title"/>
          </p:nvPr>
        </p:nvSpPr>
        <p:spPr>
          <a:xfrm>
            <a:off x="2335242" y="3375725"/>
            <a:ext cx="3592285" cy="7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dk1"/>
                </a:solidFill>
              </a:rPr>
              <a:t>0,03%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700" name="Google Shape;700;p50"/>
          <p:cNvSpPr txBox="1">
            <a:spLocks noGrp="1"/>
          </p:cNvSpPr>
          <p:nvPr>
            <p:ph type="subTitle" idx="2"/>
          </p:nvPr>
        </p:nvSpPr>
        <p:spPr>
          <a:xfrm>
            <a:off x="160784" y="1150491"/>
            <a:ext cx="5077316" cy="6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Reported cases of </a:t>
            </a:r>
            <a:r>
              <a:rPr lang="en" dirty="0" smtClean="0"/>
              <a:t>COVID-19</a:t>
            </a:r>
            <a:r>
              <a:rPr lang="en-US" dirty="0" smtClean="0"/>
              <a:t> in our 5 countries</a:t>
            </a:r>
            <a:endParaRPr dirty="0"/>
          </a:p>
        </p:txBody>
      </p:sp>
      <p:sp>
        <p:nvSpPr>
          <p:cNvPr id="701" name="Google Shape;701;p50"/>
          <p:cNvSpPr txBox="1">
            <a:spLocks noGrp="1"/>
          </p:cNvSpPr>
          <p:nvPr>
            <p:ph type="title" idx="3"/>
          </p:nvPr>
        </p:nvSpPr>
        <p:spPr>
          <a:xfrm>
            <a:off x="349900" y="385512"/>
            <a:ext cx="4888200" cy="7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dk1"/>
                </a:solidFill>
              </a:rPr>
              <a:t>2,735,524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6" name="Google Shape;698;p50"/>
          <p:cNvSpPr txBox="1">
            <a:spLocks/>
          </p:cNvSpPr>
          <p:nvPr/>
        </p:nvSpPr>
        <p:spPr>
          <a:xfrm>
            <a:off x="4546948" y="2202321"/>
            <a:ext cx="4238171" cy="6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accent2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" dirty="0" smtClean="0"/>
              <a:t>Reported death of COVID-19 in our 5 countries as of August 2020</a:t>
            </a:r>
            <a:endParaRPr lang="en" dirty="0"/>
          </a:p>
        </p:txBody>
      </p:sp>
      <p:sp>
        <p:nvSpPr>
          <p:cNvPr id="7" name="Google Shape;699;p50"/>
          <p:cNvSpPr txBox="1">
            <a:spLocks/>
          </p:cNvSpPr>
          <p:nvPr/>
        </p:nvSpPr>
        <p:spPr>
          <a:xfrm>
            <a:off x="4255800" y="1430091"/>
            <a:ext cx="4888200" cy="7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Saira SemiCondensed Medium"/>
              <a:buNone/>
              <a:defRPr sz="6000" b="0" i="0" u="none" strike="noStrike" cap="none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Saira SemiCondensed Medium"/>
              <a:buNone/>
              <a:defRPr sz="6000" b="0" i="0" u="none" strike="noStrike" cap="none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Saira SemiCondensed Medium"/>
              <a:buNone/>
              <a:defRPr sz="6000" b="0" i="0" u="none" strike="noStrike" cap="none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Saira SemiCondensed Medium"/>
              <a:buNone/>
              <a:defRPr sz="6000" b="0" i="0" u="none" strike="noStrike" cap="none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Saira SemiCondensed Medium"/>
              <a:buNone/>
              <a:defRPr sz="6000" b="0" i="0" u="none" strike="noStrike" cap="none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Saira SemiCondensed Medium"/>
              <a:buNone/>
              <a:defRPr sz="6000" b="0" i="0" u="none" strike="noStrike" cap="none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Saira SemiCondensed Medium"/>
              <a:buNone/>
              <a:defRPr sz="6000" b="0" i="0" u="none" strike="noStrike" cap="none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Saira SemiCondensed Medium"/>
              <a:buNone/>
              <a:defRPr sz="6000" b="0" i="0" u="none" strike="noStrike" cap="none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Saira SemiCondensed Medium"/>
              <a:buNone/>
              <a:defRPr sz="6000" b="0" i="0" u="none" strike="noStrike" cap="none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r>
              <a:rPr lang="en" dirty="0" smtClean="0"/>
              <a:t>82,667</a:t>
            </a:r>
            <a:endParaRPr lang="en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40"/>
          <p:cNvPicPr preferRelativeResize="0"/>
          <p:nvPr/>
        </p:nvPicPr>
        <p:blipFill rotWithShape="1">
          <a:blip r:embed="rId4">
            <a:alphaModFix/>
          </a:blip>
          <a:srcRect l="30885" r="30885"/>
          <a:stretch/>
        </p:blipFill>
        <p:spPr>
          <a:xfrm>
            <a:off x="5766350" y="294300"/>
            <a:ext cx="3095700" cy="455490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40"/>
          <p:cNvSpPr txBox="1">
            <a:spLocks noGrp="1"/>
          </p:cNvSpPr>
          <p:nvPr>
            <p:ph type="subTitle" idx="1"/>
          </p:nvPr>
        </p:nvSpPr>
        <p:spPr>
          <a:xfrm>
            <a:off x="346355" y="1394396"/>
            <a:ext cx="5213089" cy="25578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latin typeface="+mn-lt"/>
              </a:rPr>
              <a:t>We used </a:t>
            </a:r>
            <a:r>
              <a:rPr lang="en" sz="1600" dirty="0" smtClean="0">
                <a:latin typeface="+mn-lt"/>
              </a:rPr>
              <a:t>[“</a:t>
            </a:r>
            <a:r>
              <a:rPr lang="en" sz="1600" dirty="0">
                <a:latin typeface="+mn-lt"/>
              </a:rPr>
              <a:t>GET”] </a:t>
            </a:r>
            <a:r>
              <a:rPr lang="en-US" sz="1600" dirty="0" smtClean="0">
                <a:latin typeface="+mn-lt"/>
              </a:rPr>
              <a:t>methodology to define 2 functions</a:t>
            </a:r>
            <a:r>
              <a:rPr lang="en" sz="1600" dirty="0" smtClean="0">
                <a:latin typeface="+mn-lt"/>
              </a:rPr>
              <a:t>:</a:t>
            </a:r>
            <a:endParaRPr sz="1600" dirty="0">
              <a:latin typeface="+mn-lt"/>
            </a:endParaRPr>
          </a:p>
          <a:p>
            <a:pPr marL="457200" lvl="0" indent="-304800" algn="l" rtl="0">
              <a:spcBef>
                <a:spcPts val="1600"/>
              </a:spcBef>
              <a:spcAft>
                <a:spcPts val="0"/>
              </a:spcAft>
              <a:buSzPts val="1200"/>
              <a:buChar char="❏"/>
            </a:pPr>
            <a:r>
              <a:rPr lang="en-US" sz="1600" dirty="0" smtClean="0">
                <a:latin typeface="+mn-lt"/>
              </a:rPr>
              <a:t>1</a:t>
            </a:r>
            <a:r>
              <a:rPr lang="en-US" sz="1600" baseline="30000" dirty="0" smtClean="0">
                <a:latin typeface="+mn-lt"/>
              </a:rPr>
              <a:t>st</a:t>
            </a:r>
            <a:r>
              <a:rPr lang="en-US" sz="1600" dirty="0" smtClean="0">
                <a:latin typeface="+mn-lt"/>
              </a:rPr>
              <a:t>: Accessing with the group ID, you can obtain the </a:t>
            </a:r>
            <a:r>
              <a:rPr lang="en" sz="1600" dirty="0" smtClean="0">
                <a:latin typeface="+mn-lt"/>
              </a:rPr>
              <a:t>token </a:t>
            </a:r>
            <a:r>
              <a:rPr lang="en-US" sz="1600" dirty="0" smtClean="0">
                <a:latin typeface="+mn-lt"/>
              </a:rPr>
              <a:t>id</a:t>
            </a:r>
            <a:r>
              <a:rPr lang="en" sz="1600" dirty="0" smtClean="0">
                <a:latin typeface="+mn-lt"/>
              </a:rPr>
              <a:t>.</a:t>
            </a:r>
            <a:r>
              <a:rPr lang="en-US" sz="1600" dirty="0" smtClean="0">
                <a:latin typeface="+mn-lt"/>
              </a:rPr>
              <a:t> </a:t>
            </a:r>
            <a:r>
              <a:rPr lang="en-US" sz="1600" dirty="0" err="1" smtClean="0">
                <a:latin typeface="+mn-lt"/>
              </a:rPr>
              <a:t>EndPoint</a:t>
            </a:r>
            <a:r>
              <a:rPr lang="en-US" sz="1600" dirty="0" smtClean="0">
                <a:latin typeface="+mn-lt"/>
              </a:rPr>
              <a:t> of this function: </a:t>
            </a:r>
            <a:r>
              <a:rPr lang="en" sz="1600" dirty="0" smtClean="0">
                <a:latin typeface="+mn-lt"/>
              </a:rPr>
              <a:t>=</a:t>
            </a:r>
            <a:r>
              <a:rPr lang="en-US" sz="1600" dirty="0" smtClean="0">
                <a:latin typeface="+mn-lt"/>
              </a:rPr>
              <a:t>/</a:t>
            </a:r>
            <a:r>
              <a:rPr lang="en" sz="1600" dirty="0" smtClean="0">
                <a:latin typeface="+mn-lt"/>
              </a:rPr>
              <a:t>get_token/</a:t>
            </a:r>
            <a:endParaRPr sz="1600" dirty="0" smtClean="0">
              <a:latin typeface="+mn-lt"/>
            </a:endParaRPr>
          </a:p>
          <a:p>
            <a:pPr marL="152400" indent="0">
              <a:buSzPts val="1200"/>
            </a:pPr>
            <a:endParaRPr lang="en-US" sz="1600" u="sng" dirty="0" smtClean="0">
              <a:solidFill>
                <a:schemeClr val="hlink"/>
              </a:solidFill>
              <a:latin typeface="+mn-lt"/>
              <a:ea typeface="Arial"/>
              <a:cs typeface="Arial"/>
              <a:sym typeface="Arial"/>
              <a:hlinkClick r:id="rId5"/>
            </a:endParaRPr>
          </a:p>
          <a:p>
            <a:pPr marL="152400" indent="0">
              <a:buSzPts val="1200"/>
            </a:pPr>
            <a:r>
              <a:rPr lang="en-US" sz="1600" u="sng" dirty="0" smtClean="0">
                <a:solidFill>
                  <a:schemeClr val="hlink"/>
                </a:solidFill>
                <a:latin typeface="+mn-lt"/>
                <a:ea typeface="Arial"/>
                <a:cs typeface="Arial"/>
                <a:sym typeface="Arial"/>
                <a:hlinkClick r:id="rId6"/>
              </a:rPr>
              <a:t>http</a:t>
            </a:r>
            <a:r>
              <a:rPr lang="en-US" sz="1600" u="sng" dirty="0">
                <a:solidFill>
                  <a:schemeClr val="hlink"/>
                </a:solidFill>
                <a:latin typeface="+mn-lt"/>
                <a:ea typeface="Arial"/>
                <a:cs typeface="Arial"/>
                <a:sym typeface="Arial"/>
                <a:hlinkClick r:id="rId6"/>
              </a:rPr>
              <a:t>://192.168.0.116:6060/get_token/?id=A137</a:t>
            </a:r>
            <a:endParaRPr lang="en-US" sz="1100" dirty="0">
              <a:solidFill>
                <a:srgbClr val="000000"/>
              </a:solidFill>
              <a:highlight>
                <a:srgbClr val="FFFFFF"/>
              </a:highlight>
              <a:latin typeface="+mn-lt"/>
              <a:ea typeface="Arial"/>
              <a:cs typeface="Arial"/>
              <a:sym typeface="Arial"/>
            </a:endParaRP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</a:pPr>
            <a:endParaRPr sz="1600" dirty="0" smtClean="0">
              <a:latin typeface="+mn-lt"/>
            </a:endParaRPr>
          </a:p>
        </p:txBody>
      </p:sp>
      <p:sp>
        <p:nvSpPr>
          <p:cNvPr id="327" name="Google Shape;327;p40"/>
          <p:cNvSpPr txBox="1">
            <a:spLocks noGrp="1"/>
          </p:cNvSpPr>
          <p:nvPr>
            <p:ph type="ctrTitle"/>
          </p:nvPr>
        </p:nvSpPr>
        <p:spPr>
          <a:xfrm>
            <a:off x="720050" y="447323"/>
            <a:ext cx="4559700" cy="6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WE CREATED THE API</a:t>
            </a:r>
            <a:endParaRPr dirty="0"/>
          </a:p>
        </p:txBody>
      </p:sp>
      <p:sp>
        <p:nvSpPr>
          <p:cNvPr id="328" name="Google Shape;328;p40"/>
          <p:cNvSpPr/>
          <p:nvPr/>
        </p:nvSpPr>
        <p:spPr>
          <a:xfrm rot="10800000" flipH="1">
            <a:off x="426925" y="294300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oogle Shape;235;p33"/>
          <p:cNvGrpSpPr/>
          <p:nvPr/>
        </p:nvGrpSpPr>
        <p:grpSpPr>
          <a:xfrm>
            <a:off x="1129030" y="907796"/>
            <a:ext cx="4264564" cy="2266289"/>
            <a:chOff x="1205230" y="983996"/>
            <a:chExt cx="4264564" cy="2266289"/>
          </a:xfrm>
        </p:grpSpPr>
        <p:sp>
          <p:nvSpPr>
            <p:cNvPr id="236" name="Google Shape;236;p33"/>
            <p:cNvSpPr/>
            <p:nvPr/>
          </p:nvSpPr>
          <p:spPr>
            <a:xfrm rot="10800000" flipH="1">
              <a:off x="1205230" y="983996"/>
              <a:ext cx="214800" cy="2148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3"/>
            <p:cNvSpPr/>
            <p:nvPr/>
          </p:nvSpPr>
          <p:spPr>
            <a:xfrm rot="10800000" flipH="1">
              <a:off x="5254994" y="983996"/>
              <a:ext cx="214800" cy="2148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3"/>
            <p:cNvSpPr/>
            <p:nvPr/>
          </p:nvSpPr>
          <p:spPr>
            <a:xfrm rot="10800000" flipH="1">
              <a:off x="1205230" y="3035485"/>
              <a:ext cx="214800" cy="2148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234;p33"/>
          <p:cNvSpPr txBox="1">
            <a:spLocks noGrp="1"/>
          </p:cNvSpPr>
          <p:nvPr>
            <p:ph type="title" idx="14"/>
          </p:nvPr>
        </p:nvSpPr>
        <p:spPr>
          <a:xfrm flipH="1">
            <a:off x="1129030" y="2979632"/>
            <a:ext cx="3472978" cy="6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03. Option A</a:t>
            </a:r>
            <a:endParaRPr dirty="0"/>
          </a:p>
        </p:txBody>
      </p:sp>
      <p:sp>
        <p:nvSpPr>
          <p:cNvPr id="8" name="Google Shape;231;p33"/>
          <p:cNvSpPr txBox="1">
            <a:spLocks noGrp="1"/>
          </p:cNvSpPr>
          <p:nvPr>
            <p:ph type="subTitle" idx="7"/>
          </p:nvPr>
        </p:nvSpPr>
        <p:spPr>
          <a:xfrm flipH="1">
            <a:off x="1129028" y="3932649"/>
            <a:ext cx="3133806" cy="10409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600" indent="-342900">
              <a:buAutoNum type="arabicPeriod"/>
            </a:pPr>
            <a:r>
              <a:rPr lang="es-ES" dirty="0" err="1" smtClean="0"/>
              <a:t>Research</a:t>
            </a:r>
            <a:r>
              <a:rPr lang="es-ES" dirty="0" smtClean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save</a:t>
            </a:r>
            <a:r>
              <a:rPr lang="es-ES" dirty="0"/>
              <a:t> </a:t>
            </a:r>
            <a:r>
              <a:rPr lang="es-ES" dirty="0" err="1"/>
              <a:t>each</a:t>
            </a:r>
            <a:r>
              <a:rPr lang="es-ES" dirty="0"/>
              <a:t> </a:t>
            </a:r>
            <a:r>
              <a:rPr lang="es-ES" dirty="0" err="1"/>
              <a:t>plot</a:t>
            </a:r>
            <a:r>
              <a:rPr lang="es-ES" dirty="0"/>
              <a:t> in local files. </a:t>
            </a:r>
            <a:r>
              <a:rPr lang="es-ES" dirty="0" err="1"/>
              <a:t>Save</a:t>
            </a:r>
            <a:r>
              <a:rPr lang="es-ES" dirty="0"/>
              <a:t> </a:t>
            </a:r>
            <a:r>
              <a:rPr lang="es-ES" dirty="0" err="1"/>
              <a:t>them</a:t>
            </a:r>
            <a:r>
              <a:rPr lang="es-ES" dirty="0"/>
              <a:t> </a:t>
            </a:r>
            <a:r>
              <a:rPr lang="es-ES" dirty="0" err="1"/>
              <a:t>on</a:t>
            </a:r>
            <a:r>
              <a:rPr lang="es-ES" dirty="0"/>
              <a:t> </a:t>
            </a:r>
            <a:r>
              <a:rPr lang="es-ES" dirty="0" err="1"/>
              <a:t>different</a:t>
            </a:r>
            <a:r>
              <a:rPr lang="es-ES" dirty="0"/>
              <a:t> folders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 smtClean="0"/>
              <a:t>each</a:t>
            </a:r>
            <a:r>
              <a:rPr lang="es-ES" dirty="0"/>
              <a:t> </a:t>
            </a:r>
            <a:r>
              <a:rPr lang="es-ES" dirty="0" smtClean="0"/>
              <a:t>country.</a:t>
            </a:r>
            <a:endParaRPr lang="es-ES" dirty="0"/>
          </a:p>
        </p:txBody>
      </p:sp>
      <p:sp>
        <p:nvSpPr>
          <p:cNvPr id="2" name="CuadroTexto 1"/>
          <p:cNvSpPr txBox="1"/>
          <p:nvPr/>
        </p:nvSpPr>
        <p:spPr>
          <a:xfrm>
            <a:off x="5178793" y="907796"/>
            <a:ext cx="3782037" cy="3539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317500">
              <a:buClr>
                <a:srgbClr val="FFFFFF"/>
              </a:buClr>
              <a:buSzPts val="1400"/>
            </a:pP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2. Use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distribute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modules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for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each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functionality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.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The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jupyter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notebooks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must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not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have</a:t>
            </a:r>
            <a:endParaRPr lang="es-ES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457200" lvl="0" indent="-317500">
              <a:buClr>
                <a:srgbClr val="FFFFFF"/>
              </a:buClr>
              <a:buSzPts val="1400"/>
            </a:pP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any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loop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or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function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definitions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.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It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only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must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have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the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initials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imports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and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the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call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to</a:t>
            </a:r>
            <a:endParaRPr lang="es-ES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457200" lvl="0" indent="-317500">
              <a:buClr>
                <a:srgbClr val="FFFFFF"/>
              </a:buClr>
              <a:buSzPts val="1400"/>
            </a:pP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necessary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functions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.</a:t>
            </a:r>
          </a:p>
          <a:p>
            <a:pPr marL="457200" lvl="0" indent="-317500">
              <a:buClr>
                <a:srgbClr val="FFFFFF"/>
              </a:buClr>
              <a:buSzPts val="1400"/>
            </a:pPr>
            <a:endParaRPr lang="es-ES" dirty="0" smtClean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457200" lvl="0" indent="-317500">
              <a:buClr>
                <a:srgbClr val="FFFFFF"/>
              </a:buClr>
              <a:buSzPts val="1400"/>
            </a:pP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3</a:t>
            </a:r>
            <a:r>
              <a:rPr lang="es-ES" dirty="0" smtClean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. 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Can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we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conclude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that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the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alarm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state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has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had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an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effect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on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the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improvement</a:t>
            </a:r>
            <a:endParaRPr lang="es-ES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457200" lvl="0" indent="-317500">
              <a:buClr>
                <a:srgbClr val="FFFFFF"/>
              </a:buClr>
              <a:buSzPts val="1400"/>
            </a:pP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of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the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daily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infected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rate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?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explain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why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(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we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know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it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is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more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complex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of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what</a:t>
            </a:r>
            <a:endParaRPr lang="es-ES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457200" lvl="0" indent="-317500">
              <a:buClr>
                <a:srgbClr val="FFFFFF"/>
              </a:buClr>
              <a:buSzPts val="1400"/>
            </a:pP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you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can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explain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with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your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data</a:t>
            </a:r>
            <a:r>
              <a:rPr lang="es-ES" dirty="0" smtClean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)</a:t>
            </a:r>
          </a:p>
          <a:p>
            <a:pPr marL="457200" lvl="0" indent="-317500">
              <a:buClr>
                <a:srgbClr val="FFFFFF"/>
              </a:buClr>
              <a:buSzPts val="1400"/>
            </a:pPr>
            <a:endParaRPr lang="es-ES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457200" lvl="0" indent="-317500">
              <a:buClr>
                <a:srgbClr val="FFFFFF"/>
              </a:buClr>
              <a:buSzPts val="1400"/>
            </a:pPr>
            <a:r>
              <a:rPr lang="es-ES" dirty="0" smtClean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4.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How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is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the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progression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going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each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 ten </a:t>
            </a:r>
            <a:r>
              <a:rPr lang="es-ES" dirty="0" err="1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days</a:t>
            </a:r>
            <a:r>
              <a:rPr lang="es-ES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?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886388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51"/>
          <p:cNvSpPr txBox="1">
            <a:spLocks noGrp="1"/>
          </p:cNvSpPr>
          <p:nvPr>
            <p:ph type="subTitle" idx="1"/>
          </p:nvPr>
        </p:nvSpPr>
        <p:spPr>
          <a:xfrm>
            <a:off x="1283378" y="3043942"/>
            <a:ext cx="68190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07" name="Google Shape;707;p51"/>
          <p:cNvSpPr txBox="1">
            <a:spLocks noGrp="1"/>
          </p:cNvSpPr>
          <p:nvPr>
            <p:ph type="title"/>
          </p:nvPr>
        </p:nvSpPr>
        <p:spPr>
          <a:xfrm>
            <a:off x="266095" y="362857"/>
            <a:ext cx="7715405" cy="247904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 smtClean="0"/>
              <a:t>The alarm state shows a little improvement on the daily infected rate </a:t>
            </a:r>
            <a:endParaRPr sz="54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58"/>
          <p:cNvSpPr txBox="1">
            <a:spLocks noGrp="1"/>
          </p:cNvSpPr>
          <p:nvPr>
            <p:ph type="title"/>
          </p:nvPr>
        </p:nvSpPr>
        <p:spPr>
          <a:xfrm>
            <a:off x="2908850" y="1869150"/>
            <a:ext cx="1376100" cy="1134900"/>
          </a:xfrm>
          <a:prstGeom prst="rect">
            <a:avLst/>
          </a:prstGeom>
        </p:spPr>
        <p:txBody>
          <a:bodyPr spcFirstLastPara="1" wrap="square" lIns="0" tIns="0" rIns="7200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TABLET </a:t>
            </a:r>
            <a:r>
              <a:rPr lang="en"/>
              <a:t>APP</a:t>
            </a:r>
            <a:endParaRPr/>
          </a:p>
        </p:txBody>
      </p:sp>
      <p:sp>
        <p:nvSpPr>
          <p:cNvPr id="829" name="Google Shape;829;p58"/>
          <p:cNvSpPr txBox="1">
            <a:spLocks noGrp="1"/>
          </p:cNvSpPr>
          <p:nvPr>
            <p:ph type="subTitle" idx="1"/>
          </p:nvPr>
        </p:nvSpPr>
        <p:spPr>
          <a:xfrm>
            <a:off x="1511850" y="3464300"/>
            <a:ext cx="2772900" cy="8883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2"/>
                </a:solidFill>
              </a:rPr>
              <a:t>You can replace the image on the screen with your own work. Just delete this one, add yours and send it to the back</a:t>
            </a:r>
            <a:endParaRPr>
              <a:solidFill>
                <a:schemeClr val="accent2"/>
              </a:solidFill>
            </a:endParaRPr>
          </a:p>
        </p:txBody>
      </p:sp>
      <p:grpSp>
        <p:nvGrpSpPr>
          <p:cNvPr id="830" name="Google Shape;830;p58"/>
          <p:cNvGrpSpPr/>
          <p:nvPr/>
        </p:nvGrpSpPr>
        <p:grpSpPr>
          <a:xfrm flipH="1">
            <a:off x="4880472" y="1587947"/>
            <a:ext cx="2227567" cy="3063080"/>
            <a:chOff x="1835466" y="929768"/>
            <a:chExt cx="2388300" cy="3284100"/>
          </a:xfrm>
        </p:grpSpPr>
        <p:sp>
          <p:nvSpPr>
            <p:cNvPr id="831" name="Google Shape;831;p58"/>
            <p:cNvSpPr/>
            <p:nvPr/>
          </p:nvSpPr>
          <p:spPr>
            <a:xfrm>
              <a:off x="1835466" y="929768"/>
              <a:ext cx="2388300" cy="3284100"/>
            </a:xfrm>
            <a:prstGeom prst="roundRect">
              <a:avLst>
                <a:gd name="adj" fmla="val 4846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2" name="Google Shape;832;p58"/>
            <p:cNvSpPr/>
            <p:nvPr/>
          </p:nvSpPr>
          <p:spPr>
            <a:xfrm>
              <a:off x="2010540" y="1124747"/>
              <a:ext cx="2038200" cy="29091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8"/>
            <p:cNvSpPr/>
            <p:nvPr/>
          </p:nvSpPr>
          <p:spPr>
            <a:xfrm>
              <a:off x="2947422" y="4067543"/>
              <a:ext cx="164400" cy="975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34" name="Google Shape;834;p58"/>
          <p:cNvPicPr preferRelativeResize="0"/>
          <p:nvPr/>
        </p:nvPicPr>
        <p:blipFill rotWithShape="1">
          <a:blip r:embed="rId4">
            <a:alphaModFix/>
          </a:blip>
          <a:srcRect l="50742" r="9961"/>
          <a:stretch/>
        </p:blipFill>
        <p:spPr>
          <a:xfrm>
            <a:off x="5052632" y="1778733"/>
            <a:ext cx="1883256" cy="2695761"/>
          </a:xfrm>
          <a:prstGeom prst="rect">
            <a:avLst/>
          </a:prstGeom>
          <a:noFill/>
          <a:ln>
            <a:noFill/>
          </a:ln>
        </p:spPr>
      </p:pic>
      <p:sp>
        <p:nvSpPr>
          <p:cNvPr id="835" name="Google Shape;835;p58"/>
          <p:cNvSpPr txBox="1">
            <a:spLocks noGrp="1"/>
          </p:cNvSpPr>
          <p:nvPr>
            <p:ph type="ctrTitle" idx="2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SOCIAL MEDIA</a:t>
            </a: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4"/>
          <p:cNvSpPr txBox="1">
            <a:spLocks noGrp="1"/>
          </p:cNvSpPr>
          <p:nvPr>
            <p:ph type="subTitle" idx="1"/>
          </p:nvPr>
        </p:nvSpPr>
        <p:spPr>
          <a:xfrm>
            <a:off x="720025" y="1050350"/>
            <a:ext cx="4263900" cy="182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“We cannot say this loudly enough or clearly enough or often enough: All countries can still change the course of this pandemic”</a:t>
            </a:r>
            <a:endParaRPr/>
          </a:p>
        </p:txBody>
      </p:sp>
      <p:sp>
        <p:nvSpPr>
          <p:cNvPr id="245" name="Google Shape;245;p34"/>
          <p:cNvSpPr txBox="1">
            <a:spLocks noGrp="1"/>
          </p:cNvSpPr>
          <p:nvPr>
            <p:ph type="ctrTitle"/>
          </p:nvPr>
        </p:nvSpPr>
        <p:spPr>
          <a:xfrm>
            <a:off x="720000" y="3153300"/>
            <a:ext cx="40230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—DR. TEDROS ADHANOM GHEBREYESUS, WORLD HEALTH ORGANIZATION’S DIRECTOR GENERAL</a:t>
            </a:r>
            <a:endParaRPr/>
          </a:p>
        </p:txBody>
      </p:sp>
      <p:sp>
        <p:nvSpPr>
          <p:cNvPr id="246" name="Google Shape;246;p34"/>
          <p:cNvSpPr/>
          <p:nvPr/>
        </p:nvSpPr>
        <p:spPr>
          <a:xfrm rot="10800000" flipH="1">
            <a:off x="426925" y="1081550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4"/>
          <p:cNvSpPr/>
          <p:nvPr/>
        </p:nvSpPr>
        <p:spPr>
          <a:xfrm flipH="1">
            <a:off x="4801850" y="4051075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5"/>
          <p:cNvSpPr txBox="1">
            <a:spLocks noGrp="1"/>
          </p:cNvSpPr>
          <p:nvPr>
            <p:ph type="subTitle" idx="1"/>
          </p:nvPr>
        </p:nvSpPr>
        <p:spPr>
          <a:xfrm>
            <a:off x="4540575" y="2722193"/>
            <a:ext cx="3893700" cy="184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COVID-19 is an infectious disease caused by the recently found virus known as SARS-CoV-2 (or coronavirus). Before the outbreak originated in Wuhan, China on December 2019, there was no information about this virus</a:t>
            </a:r>
            <a:endParaRPr/>
          </a:p>
        </p:txBody>
      </p:sp>
      <p:sp>
        <p:nvSpPr>
          <p:cNvPr id="253" name="Google Shape;253;p35"/>
          <p:cNvSpPr txBox="1">
            <a:spLocks noGrp="1"/>
          </p:cNvSpPr>
          <p:nvPr>
            <p:ph type="ctrTitle"/>
          </p:nvPr>
        </p:nvSpPr>
        <p:spPr>
          <a:xfrm>
            <a:off x="4540675" y="1234000"/>
            <a:ext cx="3893700" cy="9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COVID-19</a:t>
            </a:r>
            <a:endParaRPr/>
          </a:p>
        </p:txBody>
      </p:sp>
      <p:sp>
        <p:nvSpPr>
          <p:cNvPr id="254" name="Google Shape;254;p35"/>
          <p:cNvSpPr/>
          <p:nvPr/>
        </p:nvSpPr>
        <p:spPr>
          <a:xfrm rot="10800000">
            <a:off x="8333378" y="1081550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6"/>
          <p:cNvSpPr txBox="1">
            <a:spLocks noGrp="1"/>
          </p:cNvSpPr>
          <p:nvPr>
            <p:ph type="subTitle" idx="1"/>
          </p:nvPr>
        </p:nvSpPr>
        <p:spPr>
          <a:xfrm flipH="1">
            <a:off x="720075" y="2258759"/>
            <a:ext cx="5192100" cy="21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 oldest common ancestor of coronavirus has been dated as far back as the 9th century BC. Some studies published in 1990 specified the most recent common ancestors as follows: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Betacoronavirus: 3300 BC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Deltacoronavirus: 3000 BC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Gammacoronavirus: 2800 BC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Alphacoronavirus: 2400 BC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0" name="Google Shape;260;p36"/>
          <p:cNvSpPr txBox="1">
            <a:spLocks noGrp="1"/>
          </p:cNvSpPr>
          <p:nvPr>
            <p:ph type="title"/>
          </p:nvPr>
        </p:nvSpPr>
        <p:spPr>
          <a:xfrm>
            <a:off x="720075" y="1133150"/>
            <a:ext cx="3572100" cy="10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</a:t>
            </a:r>
            <a:endParaRPr/>
          </a:p>
        </p:txBody>
      </p:sp>
      <p:sp>
        <p:nvSpPr>
          <p:cNvPr id="261" name="Google Shape;261;p36"/>
          <p:cNvSpPr/>
          <p:nvPr/>
        </p:nvSpPr>
        <p:spPr>
          <a:xfrm rot="10800000" flipH="1">
            <a:off x="426925" y="1081550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7"/>
          <p:cNvSpPr txBox="1">
            <a:spLocks noGrp="1"/>
          </p:cNvSpPr>
          <p:nvPr>
            <p:ph type="title"/>
          </p:nvPr>
        </p:nvSpPr>
        <p:spPr>
          <a:xfrm flipH="1">
            <a:off x="4103150" y="2222475"/>
            <a:ext cx="4319400" cy="16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/>
              <a:t>ABOUT </a:t>
            </a:r>
            <a:r>
              <a:rPr lang="en" sz="4000" dirty="0" smtClean="0"/>
              <a:t> </a:t>
            </a:r>
            <a:r>
              <a:rPr lang="en" sz="4000" dirty="0"/>
              <a:t>CORONAVIRUS</a:t>
            </a:r>
            <a:endParaRPr sz="4000" dirty="0"/>
          </a:p>
        </p:txBody>
      </p:sp>
      <p:sp>
        <p:nvSpPr>
          <p:cNvPr id="267" name="Google Shape;267;p37"/>
          <p:cNvSpPr txBox="1">
            <a:spLocks noGrp="1"/>
          </p:cNvSpPr>
          <p:nvPr>
            <p:ph type="subTitle" idx="1"/>
          </p:nvPr>
        </p:nvSpPr>
        <p:spPr>
          <a:xfrm flipH="1">
            <a:off x="4103150" y="3948300"/>
            <a:ext cx="43194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here </a:t>
            </a:r>
            <a:r>
              <a:rPr lang="en" dirty="0"/>
              <a:t>if you need it</a:t>
            </a:r>
            <a:endParaRPr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8"/>
          <p:cNvSpPr txBox="1">
            <a:spLocks noGrp="1"/>
          </p:cNvSpPr>
          <p:nvPr>
            <p:ph type="subTitle" idx="1"/>
          </p:nvPr>
        </p:nvSpPr>
        <p:spPr>
          <a:xfrm>
            <a:off x="6137709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DRY COUGH</a:t>
            </a:r>
            <a:endParaRPr/>
          </a:p>
        </p:txBody>
      </p:sp>
      <p:sp>
        <p:nvSpPr>
          <p:cNvPr id="274" name="Google Shape;274;p38"/>
          <p:cNvSpPr txBox="1">
            <a:spLocks noGrp="1"/>
          </p:cNvSpPr>
          <p:nvPr>
            <p:ph type="subTitle" idx="3"/>
          </p:nvPr>
        </p:nvSpPr>
        <p:spPr>
          <a:xfrm>
            <a:off x="720000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HIGH FEVER</a:t>
            </a:r>
            <a:endParaRPr/>
          </a:p>
        </p:txBody>
      </p:sp>
      <p:sp>
        <p:nvSpPr>
          <p:cNvPr id="275" name="Google Shape;275;p38"/>
          <p:cNvSpPr txBox="1">
            <a:spLocks noGrp="1"/>
          </p:cNvSpPr>
          <p:nvPr>
            <p:ph type="subTitle" idx="4"/>
          </p:nvPr>
        </p:nvSpPr>
        <p:spPr>
          <a:xfrm>
            <a:off x="6137734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Irritation and constant coughing without expelling any mucus</a:t>
            </a:r>
            <a:endParaRPr/>
          </a:p>
        </p:txBody>
      </p:sp>
      <p:sp>
        <p:nvSpPr>
          <p:cNvPr id="276" name="Google Shape;276;p38"/>
          <p:cNvSpPr txBox="1">
            <a:spLocks noGrp="1"/>
          </p:cNvSpPr>
          <p:nvPr>
            <p:ph type="subTitle" idx="5"/>
          </p:nvPr>
        </p:nvSpPr>
        <p:spPr>
          <a:xfrm>
            <a:off x="3428880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body feels completely tired and without energy to perform normal tasks</a:t>
            </a:r>
            <a:endParaRPr/>
          </a:p>
        </p:txBody>
      </p:sp>
      <p:sp>
        <p:nvSpPr>
          <p:cNvPr id="277" name="Google Shape;277;p38"/>
          <p:cNvSpPr txBox="1">
            <a:spLocks noGrp="1"/>
          </p:cNvSpPr>
          <p:nvPr>
            <p:ph type="subTitle" idx="6"/>
          </p:nvPr>
        </p:nvSpPr>
        <p:spPr>
          <a:xfrm>
            <a:off x="720025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body temperature can exceed 37.3 Celsius degrees or 99 Fahrenheit degrees</a:t>
            </a:r>
            <a:endParaRPr/>
          </a:p>
        </p:txBody>
      </p:sp>
      <p:sp>
        <p:nvSpPr>
          <p:cNvPr id="278" name="Google Shape;278;p38"/>
          <p:cNvSpPr txBox="1">
            <a:spLocks noGrp="1"/>
          </p:cNvSpPr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SYMPTOMS OF COVID-19</a:t>
            </a:r>
            <a:endParaRPr/>
          </a:p>
        </p:txBody>
      </p:sp>
      <p:sp>
        <p:nvSpPr>
          <p:cNvPr id="279" name="Google Shape;279;p38"/>
          <p:cNvSpPr txBox="1">
            <a:spLocks noGrp="1"/>
          </p:cNvSpPr>
          <p:nvPr>
            <p:ph type="subTitle" idx="2"/>
          </p:nvPr>
        </p:nvSpPr>
        <p:spPr>
          <a:xfrm>
            <a:off x="3428854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TIREDNESS</a:t>
            </a:r>
            <a:endParaRPr/>
          </a:p>
        </p:txBody>
      </p:sp>
      <p:grpSp>
        <p:nvGrpSpPr>
          <p:cNvPr id="280" name="Google Shape;280;p38"/>
          <p:cNvGrpSpPr/>
          <p:nvPr/>
        </p:nvGrpSpPr>
        <p:grpSpPr>
          <a:xfrm>
            <a:off x="6972238" y="2046363"/>
            <a:ext cx="615725" cy="413575"/>
            <a:chOff x="812650" y="2122563"/>
            <a:chExt cx="615725" cy="413575"/>
          </a:xfrm>
        </p:grpSpPr>
        <p:sp>
          <p:nvSpPr>
            <p:cNvPr id="281" name="Google Shape;281;p38"/>
            <p:cNvSpPr/>
            <p:nvPr/>
          </p:nvSpPr>
          <p:spPr>
            <a:xfrm>
              <a:off x="956475" y="2161088"/>
              <a:ext cx="19250" cy="18125"/>
            </a:xfrm>
            <a:custGeom>
              <a:avLst/>
              <a:gdLst/>
              <a:ahLst/>
              <a:cxnLst/>
              <a:rect l="l" t="t" r="r" b="b"/>
              <a:pathLst>
                <a:path w="770" h="725" extrusionOk="0">
                  <a:moveTo>
                    <a:pt x="0" y="1"/>
                  </a:moveTo>
                  <a:lnTo>
                    <a:pt x="0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8"/>
            <p:cNvSpPr/>
            <p:nvPr/>
          </p:nvSpPr>
          <p:spPr>
            <a:xfrm>
              <a:off x="995025" y="2161088"/>
              <a:ext cx="19250" cy="18125"/>
            </a:xfrm>
            <a:custGeom>
              <a:avLst/>
              <a:gdLst/>
              <a:ahLst/>
              <a:cxnLst/>
              <a:rect l="l" t="t" r="r" b="b"/>
              <a:pathLst>
                <a:path w="770" h="725" extrusionOk="0">
                  <a:moveTo>
                    <a:pt x="0" y="1"/>
                  </a:moveTo>
                  <a:lnTo>
                    <a:pt x="0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8"/>
            <p:cNvSpPr/>
            <p:nvPr/>
          </p:nvSpPr>
          <p:spPr>
            <a:xfrm>
              <a:off x="1033500" y="2161088"/>
              <a:ext cx="19325" cy="18125"/>
            </a:xfrm>
            <a:custGeom>
              <a:avLst/>
              <a:gdLst/>
              <a:ahLst/>
              <a:cxnLst/>
              <a:rect l="l" t="t" r="r" b="b"/>
              <a:pathLst>
                <a:path w="773" h="725" extrusionOk="0">
                  <a:moveTo>
                    <a:pt x="0" y="1"/>
                  </a:moveTo>
                  <a:lnTo>
                    <a:pt x="0" y="725"/>
                  </a:lnTo>
                  <a:lnTo>
                    <a:pt x="773" y="725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8"/>
            <p:cNvSpPr/>
            <p:nvPr/>
          </p:nvSpPr>
          <p:spPr>
            <a:xfrm>
              <a:off x="1206900" y="2334413"/>
              <a:ext cx="19250" cy="18150"/>
            </a:xfrm>
            <a:custGeom>
              <a:avLst/>
              <a:gdLst/>
              <a:ahLst/>
              <a:cxnLst/>
              <a:rect l="l" t="t" r="r" b="b"/>
              <a:pathLst>
                <a:path w="770" h="726" extrusionOk="0">
                  <a:moveTo>
                    <a:pt x="1" y="1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8"/>
            <p:cNvSpPr/>
            <p:nvPr/>
          </p:nvSpPr>
          <p:spPr>
            <a:xfrm>
              <a:off x="1168350" y="2392213"/>
              <a:ext cx="19250" cy="18125"/>
            </a:xfrm>
            <a:custGeom>
              <a:avLst/>
              <a:gdLst/>
              <a:ahLst/>
              <a:cxnLst/>
              <a:rect l="l" t="t" r="r" b="b"/>
              <a:pathLst>
                <a:path w="770" h="725" extrusionOk="0">
                  <a:moveTo>
                    <a:pt x="1" y="0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8"/>
            <p:cNvSpPr/>
            <p:nvPr/>
          </p:nvSpPr>
          <p:spPr>
            <a:xfrm>
              <a:off x="1168350" y="2353738"/>
              <a:ext cx="19250" cy="18050"/>
            </a:xfrm>
            <a:custGeom>
              <a:avLst/>
              <a:gdLst/>
              <a:ahLst/>
              <a:cxnLst/>
              <a:rect l="l" t="t" r="r" b="b"/>
              <a:pathLst>
                <a:path w="770" h="722" extrusionOk="0">
                  <a:moveTo>
                    <a:pt x="1" y="0"/>
                  </a:moveTo>
                  <a:lnTo>
                    <a:pt x="1" y="721"/>
                  </a:lnTo>
                  <a:lnTo>
                    <a:pt x="770" y="721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8"/>
            <p:cNvSpPr/>
            <p:nvPr/>
          </p:nvSpPr>
          <p:spPr>
            <a:xfrm>
              <a:off x="1206900" y="2411513"/>
              <a:ext cx="19250" cy="18050"/>
            </a:xfrm>
            <a:custGeom>
              <a:avLst/>
              <a:gdLst/>
              <a:ahLst/>
              <a:cxnLst/>
              <a:rect l="l" t="t" r="r" b="b"/>
              <a:pathLst>
                <a:path w="770" h="722" extrusionOk="0">
                  <a:moveTo>
                    <a:pt x="1" y="1"/>
                  </a:moveTo>
                  <a:lnTo>
                    <a:pt x="1" y="722"/>
                  </a:lnTo>
                  <a:lnTo>
                    <a:pt x="770" y="722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8"/>
            <p:cNvSpPr/>
            <p:nvPr/>
          </p:nvSpPr>
          <p:spPr>
            <a:xfrm>
              <a:off x="1206900" y="2372963"/>
              <a:ext cx="19250" cy="18150"/>
            </a:xfrm>
            <a:custGeom>
              <a:avLst/>
              <a:gdLst/>
              <a:ahLst/>
              <a:cxnLst/>
              <a:rect l="l" t="t" r="r" b="b"/>
              <a:pathLst>
                <a:path w="770" h="726" extrusionOk="0">
                  <a:moveTo>
                    <a:pt x="1" y="1"/>
                  </a:moveTo>
                  <a:lnTo>
                    <a:pt x="1" y="725"/>
                  </a:lnTo>
                  <a:lnTo>
                    <a:pt x="770" y="72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8"/>
            <p:cNvSpPr/>
            <p:nvPr/>
          </p:nvSpPr>
          <p:spPr>
            <a:xfrm>
              <a:off x="1129800" y="2372963"/>
              <a:ext cx="19350" cy="18150"/>
            </a:xfrm>
            <a:custGeom>
              <a:avLst/>
              <a:gdLst/>
              <a:ahLst/>
              <a:cxnLst/>
              <a:rect l="l" t="t" r="r" b="b"/>
              <a:pathLst>
                <a:path w="774" h="726" extrusionOk="0">
                  <a:moveTo>
                    <a:pt x="1" y="1"/>
                  </a:moveTo>
                  <a:lnTo>
                    <a:pt x="1" y="725"/>
                  </a:lnTo>
                  <a:lnTo>
                    <a:pt x="773" y="725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8"/>
            <p:cNvSpPr/>
            <p:nvPr/>
          </p:nvSpPr>
          <p:spPr>
            <a:xfrm>
              <a:off x="1235775" y="2170163"/>
              <a:ext cx="154150" cy="154100"/>
            </a:xfrm>
            <a:custGeom>
              <a:avLst/>
              <a:gdLst/>
              <a:ahLst/>
              <a:cxnLst/>
              <a:rect l="l" t="t" r="r" b="b"/>
              <a:pathLst>
                <a:path w="6166" h="6164" extrusionOk="0">
                  <a:moveTo>
                    <a:pt x="3081" y="1901"/>
                  </a:moveTo>
                  <a:cubicBezTo>
                    <a:pt x="3732" y="1901"/>
                    <a:pt x="4261" y="2429"/>
                    <a:pt x="4261" y="3080"/>
                  </a:cubicBezTo>
                  <a:cubicBezTo>
                    <a:pt x="4261" y="3731"/>
                    <a:pt x="3732" y="4260"/>
                    <a:pt x="3081" y="4260"/>
                  </a:cubicBezTo>
                  <a:cubicBezTo>
                    <a:pt x="2431" y="4260"/>
                    <a:pt x="1901" y="3731"/>
                    <a:pt x="1901" y="3080"/>
                  </a:cubicBezTo>
                  <a:cubicBezTo>
                    <a:pt x="1901" y="2429"/>
                    <a:pt x="2431" y="1901"/>
                    <a:pt x="3081" y="1901"/>
                  </a:cubicBezTo>
                  <a:close/>
                  <a:moveTo>
                    <a:pt x="2723" y="0"/>
                  </a:moveTo>
                  <a:lnTo>
                    <a:pt x="2723" y="1215"/>
                  </a:lnTo>
                  <a:cubicBezTo>
                    <a:pt x="2465" y="1263"/>
                    <a:pt x="2225" y="1364"/>
                    <a:pt x="2016" y="1507"/>
                  </a:cubicBezTo>
                  <a:lnTo>
                    <a:pt x="1160" y="648"/>
                  </a:lnTo>
                  <a:lnTo>
                    <a:pt x="648" y="1159"/>
                  </a:lnTo>
                  <a:lnTo>
                    <a:pt x="1509" y="2015"/>
                  </a:lnTo>
                  <a:cubicBezTo>
                    <a:pt x="1366" y="2224"/>
                    <a:pt x="1265" y="2464"/>
                    <a:pt x="1216" y="2722"/>
                  </a:cubicBezTo>
                  <a:lnTo>
                    <a:pt x="1" y="2722"/>
                  </a:lnTo>
                  <a:lnTo>
                    <a:pt x="1" y="3443"/>
                  </a:lnTo>
                  <a:lnTo>
                    <a:pt x="1216" y="3443"/>
                  </a:lnTo>
                  <a:cubicBezTo>
                    <a:pt x="1265" y="3700"/>
                    <a:pt x="1366" y="3936"/>
                    <a:pt x="1509" y="4145"/>
                  </a:cubicBezTo>
                  <a:lnTo>
                    <a:pt x="648" y="5005"/>
                  </a:lnTo>
                  <a:lnTo>
                    <a:pt x="1160" y="5517"/>
                  </a:lnTo>
                  <a:lnTo>
                    <a:pt x="2016" y="4657"/>
                  </a:lnTo>
                  <a:cubicBezTo>
                    <a:pt x="2225" y="4800"/>
                    <a:pt x="2465" y="4900"/>
                    <a:pt x="2723" y="4949"/>
                  </a:cubicBezTo>
                  <a:lnTo>
                    <a:pt x="2723" y="6164"/>
                  </a:lnTo>
                  <a:lnTo>
                    <a:pt x="3443" y="6164"/>
                  </a:lnTo>
                  <a:lnTo>
                    <a:pt x="3443" y="4949"/>
                  </a:lnTo>
                  <a:cubicBezTo>
                    <a:pt x="3701" y="4900"/>
                    <a:pt x="3938" y="4800"/>
                    <a:pt x="4147" y="4657"/>
                  </a:cubicBezTo>
                  <a:lnTo>
                    <a:pt x="5006" y="5517"/>
                  </a:lnTo>
                  <a:lnTo>
                    <a:pt x="5518" y="5005"/>
                  </a:lnTo>
                  <a:lnTo>
                    <a:pt x="4658" y="4145"/>
                  </a:lnTo>
                  <a:cubicBezTo>
                    <a:pt x="4801" y="3936"/>
                    <a:pt x="4902" y="3700"/>
                    <a:pt x="4950" y="3443"/>
                  </a:cubicBezTo>
                  <a:lnTo>
                    <a:pt x="6165" y="3443"/>
                  </a:lnTo>
                  <a:lnTo>
                    <a:pt x="6165" y="2722"/>
                  </a:lnTo>
                  <a:lnTo>
                    <a:pt x="4950" y="2722"/>
                  </a:lnTo>
                  <a:cubicBezTo>
                    <a:pt x="4902" y="2464"/>
                    <a:pt x="4801" y="2224"/>
                    <a:pt x="4658" y="2015"/>
                  </a:cubicBezTo>
                  <a:lnTo>
                    <a:pt x="5518" y="1159"/>
                  </a:lnTo>
                  <a:lnTo>
                    <a:pt x="5006" y="648"/>
                  </a:lnTo>
                  <a:lnTo>
                    <a:pt x="4147" y="1507"/>
                  </a:lnTo>
                  <a:cubicBezTo>
                    <a:pt x="3938" y="1364"/>
                    <a:pt x="3701" y="1263"/>
                    <a:pt x="3443" y="1215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8"/>
            <p:cNvSpPr/>
            <p:nvPr/>
          </p:nvSpPr>
          <p:spPr>
            <a:xfrm>
              <a:off x="1303225" y="2238188"/>
              <a:ext cx="19250" cy="18050"/>
            </a:xfrm>
            <a:custGeom>
              <a:avLst/>
              <a:gdLst/>
              <a:ahLst/>
              <a:cxnLst/>
              <a:rect l="l" t="t" r="r" b="b"/>
              <a:pathLst>
                <a:path w="770" h="722" extrusionOk="0">
                  <a:moveTo>
                    <a:pt x="1" y="1"/>
                  </a:moveTo>
                  <a:lnTo>
                    <a:pt x="1" y="722"/>
                  </a:lnTo>
                  <a:lnTo>
                    <a:pt x="769" y="722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8"/>
            <p:cNvSpPr/>
            <p:nvPr/>
          </p:nvSpPr>
          <p:spPr>
            <a:xfrm>
              <a:off x="1274325" y="2382038"/>
              <a:ext cx="154050" cy="154100"/>
            </a:xfrm>
            <a:custGeom>
              <a:avLst/>
              <a:gdLst/>
              <a:ahLst/>
              <a:cxnLst/>
              <a:rect l="l" t="t" r="r" b="b"/>
              <a:pathLst>
                <a:path w="6162" h="6164" extrusionOk="0">
                  <a:moveTo>
                    <a:pt x="3081" y="1901"/>
                  </a:moveTo>
                  <a:cubicBezTo>
                    <a:pt x="3732" y="1901"/>
                    <a:pt x="4261" y="2429"/>
                    <a:pt x="4261" y="3080"/>
                  </a:cubicBezTo>
                  <a:cubicBezTo>
                    <a:pt x="4261" y="3731"/>
                    <a:pt x="3732" y="4260"/>
                    <a:pt x="3081" y="4260"/>
                  </a:cubicBezTo>
                  <a:cubicBezTo>
                    <a:pt x="2431" y="4260"/>
                    <a:pt x="1901" y="3731"/>
                    <a:pt x="1901" y="3080"/>
                  </a:cubicBezTo>
                  <a:cubicBezTo>
                    <a:pt x="1901" y="2429"/>
                    <a:pt x="2431" y="1901"/>
                    <a:pt x="3081" y="1901"/>
                  </a:cubicBezTo>
                  <a:close/>
                  <a:moveTo>
                    <a:pt x="2719" y="0"/>
                  </a:moveTo>
                  <a:lnTo>
                    <a:pt x="2719" y="1215"/>
                  </a:lnTo>
                  <a:cubicBezTo>
                    <a:pt x="2465" y="1263"/>
                    <a:pt x="2225" y="1364"/>
                    <a:pt x="2016" y="1507"/>
                  </a:cubicBezTo>
                  <a:lnTo>
                    <a:pt x="1157" y="648"/>
                  </a:lnTo>
                  <a:lnTo>
                    <a:pt x="648" y="1159"/>
                  </a:lnTo>
                  <a:lnTo>
                    <a:pt x="1504" y="2015"/>
                  </a:lnTo>
                  <a:cubicBezTo>
                    <a:pt x="1366" y="2224"/>
                    <a:pt x="1265" y="2465"/>
                    <a:pt x="1215" y="2722"/>
                  </a:cubicBezTo>
                  <a:lnTo>
                    <a:pt x="1" y="2722"/>
                  </a:lnTo>
                  <a:lnTo>
                    <a:pt x="1" y="3442"/>
                  </a:lnTo>
                  <a:lnTo>
                    <a:pt x="1215" y="3442"/>
                  </a:lnTo>
                  <a:cubicBezTo>
                    <a:pt x="1265" y="3700"/>
                    <a:pt x="1366" y="3936"/>
                    <a:pt x="1504" y="4144"/>
                  </a:cubicBezTo>
                  <a:lnTo>
                    <a:pt x="648" y="5004"/>
                  </a:lnTo>
                  <a:lnTo>
                    <a:pt x="1157" y="5516"/>
                  </a:lnTo>
                  <a:lnTo>
                    <a:pt x="2016" y="4656"/>
                  </a:lnTo>
                  <a:cubicBezTo>
                    <a:pt x="2225" y="4798"/>
                    <a:pt x="2465" y="4899"/>
                    <a:pt x="2719" y="4949"/>
                  </a:cubicBezTo>
                  <a:lnTo>
                    <a:pt x="2719" y="6163"/>
                  </a:lnTo>
                  <a:lnTo>
                    <a:pt x="3443" y="6163"/>
                  </a:lnTo>
                  <a:lnTo>
                    <a:pt x="3443" y="4949"/>
                  </a:lnTo>
                  <a:cubicBezTo>
                    <a:pt x="3697" y="4899"/>
                    <a:pt x="3938" y="4798"/>
                    <a:pt x="4146" y="4656"/>
                  </a:cubicBezTo>
                  <a:lnTo>
                    <a:pt x="5006" y="5516"/>
                  </a:lnTo>
                  <a:lnTo>
                    <a:pt x="5514" y="5004"/>
                  </a:lnTo>
                  <a:lnTo>
                    <a:pt x="4658" y="4144"/>
                  </a:lnTo>
                  <a:cubicBezTo>
                    <a:pt x="4797" y="3936"/>
                    <a:pt x="4898" y="3700"/>
                    <a:pt x="4947" y="3442"/>
                  </a:cubicBezTo>
                  <a:lnTo>
                    <a:pt x="6161" y="3442"/>
                  </a:lnTo>
                  <a:lnTo>
                    <a:pt x="6161" y="2722"/>
                  </a:lnTo>
                  <a:lnTo>
                    <a:pt x="4947" y="2722"/>
                  </a:lnTo>
                  <a:cubicBezTo>
                    <a:pt x="4898" y="2465"/>
                    <a:pt x="4797" y="2224"/>
                    <a:pt x="4658" y="2015"/>
                  </a:cubicBezTo>
                  <a:lnTo>
                    <a:pt x="5514" y="1159"/>
                  </a:lnTo>
                  <a:lnTo>
                    <a:pt x="5006" y="648"/>
                  </a:lnTo>
                  <a:lnTo>
                    <a:pt x="4146" y="1507"/>
                  </a:lnTo>
                  <a:cubicBezTo>
                    <a:pt x="3938" y="1364"/>
                    <a:pt x="3697" y="1263"/>
                    <a:pt x="3443" y="1215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8"/>
            <p:cNvSpPr/>
            <p:nvPr/>
          </p:nvSpPr>
          <p:spPr>
            <a:xfrm>
              <a:off x="1341675" y="2450063"/>
              <a:ext cx="19350" cy="18025"/>
            </a:xfrm>
            <a:custGeom>
              <a:avLst/>
              <a:gdLst/>
              <a:ahLst/>
              <a:cxnLst/>
              <a:rect l="l" t="t" r="r" b="b"/>
              <a:pathLst>
                <a:path w="774" h="721" extrusionOk="0">
                  <a:moveTo>
                    <a:pt x="1" y="1"/>
                  </a:moveTo>
                  <a:lnTo>
                    <a:pt x="1" y="721"/>
                  </a:lnTo>
                  <a:lnTo>
                    <a:pt x="773" y="721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8"/>
            <p:cNvSpPr/>
            <p:nvPr/>
          </p:nvSpPr>
          <p:spPr>
            <a:xfrm>
              <a:off x="812650" y="2122563"/>
              <a:ext cx="326250" cy="413575"/>
            </a:xfrm>
            <a:custGeom>
              <a:avLst/>
              <a:gdLst/>
              <a:ahLst/>
              <a:cxnLst/>
              <a:rect l="l" t="t" r="r" b="b"/>
              <a:pathLst>
                <a:path w="13050" h="16543" extrusionOk="0">
                  <a:moveTo>
                    <a:pt x="3443" y="1"/>
                  </a:moveTo>
                  <a:cubicBezTo>
                    <a:pt x="1543" y="1"/>
                    <a:pt x="1" y="1546"/>
                    <a:pt x="1" y="3446"/>
                  </a:cubicBezTo>
                  <a:lnTo>
                    <a:pt x="1" y="5371"/>
                  </a:lnTo>
                  <a:lnTo>
                    <a:pt x="721" y="5371"/>
                  </a:lnTo>
                  <a:lnTo>
                    <a:pt x="721" y="3446"/>
                  </a:lnTo>
                  <a:cubicBezTo>
                    <a:pt x="721" y="1946"/>
                    <a:pt x="1943" y="724"/>
                    <a:pt x="3443" y="724"/>
                  </a:cubicBezTo>
                  <a:lnTo>
                    <a:pt x="12328" y="724"/>
                  </a:lnTo>
                  <a:lnTo>
                    <a:pt x="12328" y="1755"/>
                  </a:lnTo>
                  <a:lnTo>
                    <a:pt x="10999" y="3084"/>
                  </a:lnTo>
                  <a:lnTo>
                    <a:pt x="4237" y="3084"/>
                  </a:lnTo>
                  <a:lnTo>
                    <a:pt x="4237" y="5781"/>
                  </a:lnTo>
                  <a:lnTo>
                    <a:pt x="2695" y="5781"/>
                  </a:lnTo>
                  <a:lnTo>
                    <a:pt x="2695" y="7832"/>
                  </a:lnTo>
                  <a:lnTo>
                    <a:pt x="3853" y="8987"/>
                  </a:lnTo>
                  <a:lnTo>
                    <a:pt x="3853" y="10616"/>
                  </a:lnTo>
                  <a:lnTo>
                    <a:pt x="3056" y="11409"/>
                  </a:lnTo>
                  <a:lnTo>
                    <a:pt x="721" y="9074"/>
                  </a:lnTo>
                  <a:lnTo>
                    <a:pt x="721" y="6140"/>
                  </a:lnTo>
                  <a:lnTo>
                    <a:pt x="1" y="6140"/>
                  </a:lnTo>
                  <a:lnTo>
                    <a:pt x="1" y="9373"/>
                  </a:lnTo>
                  <a:lnTo>
                    <a:pt x="2695" y="12071"/>
                  </a:lnTo>
                  <a:lnTo>
                    <a:pt x="2695" y="16542"/>
                  </a:lnTo>
                  <a:lnTo>
                    <a:pt x="3419" y="16542"/>
                  </a:lnTo>
                  <a:lnTo>
                    <a:pt x="3419" y="12071"/>
                  </a:lnTo>
                  <a:lnTo>
                    <a:pt x="4574" y="10911"/>
                  </a:lnTo>
                  <a:lnTo>
                    <a:pt x="4574" y="8688"/>
                  </a:lnTo>
                  <a:lnTo>
                    <a:pt x="3419" y="7532"/>
                  </a:lnTo>
                  <a:lnTo>
                    <a:pt x="3419" y="6502"/>
                  </a:lnTo>
                  <a:lnTo>
                    <a:pt x="4960" y="6502"/>
                  </a:lnTo>
                  <a:lnTo>
                    <a:pt x="4960" y="3805"/>
                  </a:lnTo>
                  <a:lnTo>
                    <a:pt x="10786" y="3805"/>
                  </a:lnTo>
                  <a:lnTo>
                    <a:pt x="10786" y="5906"/>
                  </a:lnTo>
                  <a:lnTo>
                    <a:pt x="12328" y="7445"/>
                  </a:lnTo>
                  <a:lnTo>
                    <a:pt x="12328" y="7706"/>
                  </a:lnTo>
                  <a:lnTo>
                    <a:pt x="10786" y="7706"/>
                  </a:lnTo>
                  <a:lnTo>
                    <a:pt x="10786" y="8475"/>
                  </a:lnTo>
                  <a:lnTo>
                    <a:pt x="9220" y="8475"/>
                  </a:lnTo>
                  <a:cubicBezTo>
                    <a:pt x="8810" y="8475"/>
                    <a:pt x="8476" y="8813"/>
                    <a:pt x="8476" y="9223"/>
                  </a:cubicBezTo>
                  <a:lnTo>
                    <a:pt x="8476" y="11535"/>
                  </a:lnTo>
                  <a:cubicBezTo>
                    <a:pt x="8476" y="11946"/>
                    <a:pt x="8810" y="12280"/>
                    <a:pt x="9220" y="12280"/>
                  </a:cubicBezTo>
                  <a:lnTo>
                    <a:pt x="10786" y="12280"/>
                  </a:lnTo>
                  <a:lnTo>
                    <a:pt x="10786" y="12690"/>
                  </a:lnTo>
                  <a:cubicBezTo>
                    <a:pt x="10786" y="13407"/>
                    <a:pt x="10171" y="13870"/>
                    <a:pt x="9220" y="13870"/>
                  </a:cubicBezTo>
                  <a:lnTo>
                    <a:pt x="5368" y="13870"/>
                  </a:lnTo>
                  <a:lnTo>
                    <a:pt x="5368" y="14589"/>
                  </a:lnTo>
                  <a:lnTo>
                    <a:pt x="6547" y="14589"/>
                  </a:lnTo>
                  <a:lnTo>
                    <a:pt x="6547" y="16542"/>
                  </a:lnTo>
                  <a:lnTo>
                    <a:pt x="7271" y="16542"/>
                  </a:lnTo>
                  <a:lnTo>
                    <a:pt x="7271" y="14589"/>
                  </a:lnTo>
                  <a:lnTo>
                    <a:pt x="9220" y="14589"/>
                  </a:lnTo>
                  <a:cubicBezTo>
                    <a:pt x="10567" y="14589"/>
                    <a:pt x="11507" y="13811"/>
                    <a:pt x="11507" y="12690"/>
                  </a:cubicBezTo>
                  <a:lnTo>
                    <a:pt x="11507" y="11559"/>
                  </a:lnTo>
                  <a:lnTo>
                    <a:pt x="9220" y="11559"/>
                  </a:lnTo>
                  <a:cubicBezTo>
                    <a:pt x="9207" y="11559"/>
                    <a:pt x="9196" y="11549"/>
                    <a:pt x="9196" y="11535"/>
                  </a:cubicBezTo>
                  <a:lnTo>
                    <a:pt x="9196" y="9223"/>
                  </a:lnTo>
                  <a:cubicBezTo>
                    <a:pt x="9196" y="9210"/>
                    <a:pt x="9207" y="9199"/>
                    <a:pt x="9220" y="9199"/>
                  </a:cubicBezTo>
                  <a:lnTo>
                    <a:pt x="11507" y="9199"/>
                  </a:lnTo>
                  <a:lnTo>
                    <a:pt x="11507" y="8426"/>
                  </a:lnTo>
                  <a:lnTo>
                    <a:pt x="13049" y="8426"/>
                  </a:lnTo>
                  <a:lnTo>
                    <a:pt x="13049" y="7146"/>
                  </a:lnTo>
                  <a:lnTo>
                    <a:pt x="11507" y="5607"/>
                  </a:lnTo>
                  <a:lnTo>
                    <a:pt x="11507" y="3596"/>
                  </a:lnTo>
                  <a:lnTo>
                    <a:pt x="13049" y="2054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8"/>
            <p:cNvSpPr/>
            <p:nvPr/>
          </p:nvSpPr>
          <p:spPr>
            <a:xfrm>
              <a:off x="995025" y="2240813"/>
              <a:ext cx="47525" cy="53950"/>
            </a:xfrm>
            <a:custGeom>
              <a:avLst/>
              <a:gdLst/>
              <a:ahLst/>
              <a:cxnLst/>
              <a:rect l="l" t="t" r="r" b="b"/>
              <a:pathLst>
                <a:path w="1901" h="2158" extrusionOk="0">
                  <a:moveTo>
                    <a:pt x="641" y="0"/>
                  </a:moveTo>
                  <a:lnTo>
                    <a:pt x="129" y="512"/>
                  </a:lnTo>
                  <a:lnTo>
                    <a:pt x="1055" y="1434"/>
                  </a:lnTo>
                  <a:lnTo>
                    <a:pt x="0" y="1434"/>
                  </a:lnTo>
                  <a:lnTo>
                    <a:pt x="0" y="2158"/>
                  </a:lnTo>
                  <a:lnTo>
                    <a:pt x="1901" y="2158"/>
                  </a:lnTo>
                  <a:lnTo>
                    <a:pt x="1901" y="1260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" name="Google Shape;296;p38"/>
          <p:cNvGrpSpPr/>
          <p:nvPr/>
        </p:nvGrpSpPr>
        <p:grpSpPr>
          <a:xfrm>
            <a:off x="1641488" y="1844138"/>
            <a:ext cx="441875" cy="615800"/>
            <a:chOff x="1829075" y="1183975"/>
            <a:chExt cx="441875" cy="615800"/>
          </a:xfrm>
        </p:grpSpPr>
        <p:sp>
          <p:nvSpPr>
            <p:cNvPr id="297" name="Google Shape;297;p38"/>
            <p:cNvSpPr/>
            <p:nvPr/>
          </p:nvSpPr>
          <p:spPr>
            <a:xfrm>
              <a:off x="1972975" y="1424750"/>
              <a:ext cx="19250" cy="18125"/>
            </a:xfrm>
            <a:custGeom>
              <a:avLst/>
              <a:gdLst/>
              <a:ahLst/>
              <a:cxnLst/>
              <a:rect l="l" t="t" r="r" b="b"/>
              <a:pathLst>
                <a:path w="770" h="725" extrusionOk="0">
                  <a:moveTo>
                    <a:pt x="1" y="0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8"/>
            <p:cNvSpPr/>
            <p:nvPr/>
          </p:nvSpPr>
          <p:spPr>
            <a:xfrm>
              <a:off x="2011450" y="1424750"/>
              <a:ext cx="19325" cy="18125"/>
            </a:xfrm>
            <a:custGeom>
              <a:avLst/>
              <a:gdLst/>
              <a:ahLst/>
              <a:cxnLst/>
              <a:rect l="l" t="t" r="r" b="b"/>
              <a:pathLst>
                <a:path w="773" h="725" extrusionOk="0">
                  <a:moveTo>
                    <a:pt x="0" y="0"/>
                  </a:moveTo>
                  <a:lnTo>
                    <a:pt x="0" y="724"/>
                  </a:lnTo>
                  <a:lnTo>
                    <a:pt x="773" y="724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8"/>
            <p:cNvSpPr/>
            <p:nvPr/>
          </p:nvSpPr>
          <p:spPr>
            <a:xfrm>
              <a:off x="2050000" y="1424750"/>
              <a:ext cx="19250" cy="18125"/>
            </a:xfrm>
            <a:custGeom>
              <a:avLst/>
              <a:gdLst/>
              <a:ahLst/>
              <a:cxnLst/>
              <a:rect l="l" t="t" r="r" b="b"/>
              <a:pathLst>
                <a:path w="770" h="725" extrusionOk="0">
                  <a:moveTo>
                    <a:pt x="0" y="0"/>
                  </a:moveTo>
                  <a:lnTo>
                    <a:pt x="0" y="724"/>
                  </a:lnTo>
                  <a:lnTo>
                    <a:pt x="770" y="724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8"/>
            <p:cNvSpPr/>
            <p:nvPr/>
          </p:nvSpPr>
          <p:spPr>
            <a:xfrm>
              <a:off x="1829075" y="1386200"/>
              <a:ext cx="326325" cy="413575"/>
            </a:xfrm>
            <a:custGeom>
              <a:avLst/>
              <a:gdLst/>
              <a:ahLst/>
              <a:cxnLst/>
              <a:rect l="l" t="t" r="r" b="b"/>
              <a:pathLst>
                <a:path w="13053" h="16543" extrusionOk="0">
                  <a:moveTo>
                    <a:pt x="3446" y="0"/>
                  </a:moveTo>
                  <a:cubicBezTo>
                    <a:pt x="1546" y="0"/>
                    <a:pt x="0" y="1545"/>
                    <a:pt x="0" y="3446"/>
                  </a:cubicBezTo>
                  <a:lnTo>
                    <a:pt x="0" y="5370"/>
                  </a:lnTo>
                  <a:lnTo>
                    <a:pt x="724" y="5370"/>
                  </a:lnTo>
                  <a:lnTo>
                    <a:pt x="724" y="3446"/>
                  </a:lnTo>
                  <a:cubicBezTo>
                    <a:pt x="724" y="1945"/>
                    <a:pt x="1946" y="724"/>
                    <a:pt x="3446" y="724"/>
                  </a:cubicBezTo>
                  <a:lnTo>
                    <a:pt x="12328" y="724"/>
                  </a:lnTo>
                  <a:lnTo>
                    <a:pt x="12328" y="1754"/>
                  </a:lnTo>
                  <a:lnTo>
                    <a:pt x="10998" y="3084"/>
                  </a:lnTo>
                  <a:lnTo>
                    <a:pt x="4240" y="3084"/>
                  </a:lnTo>
                  <a:lnTo>
                    <a:pt x="4240" y="5781"/>
                  </a:lnTo>
                  <a:lnTo>
                    <a:pt x="2698" y="5781"/>
                  </a:lnTo>
                  <a:lnTo>
                    <a:pt x="2698" y="7831"/>
                  </a:lnTo>
                  <a:lnTo>
                    <a:pt x="3853" y="8987"/>
                  </a:lnTo>
                  <a:lnTo>
                    <a:pt x="3853" y="10616"/>
                  </a:lnTo>
                  <a:lnTo>
                    <a:pt x="3059" y="11410"/>
                  </a:lnTo>
                  <a:lnTo>
                    <a:pt x="724" y="9074"/>
                  </a:lnTo>
                  <a:lnTo>
                    <a:pt x="724" y="6140"/>
                  </a:lnTo>
                  <a:lnTo>
                    <a:pt x="0" y="6140"/>
                  </a:lnTo>
                  <a:lnTo>
                    <a:pt x="0" y="9373"/>
                  </a:lnTo>
                  <a:lnTo>
                    <a:pt x="2698" y="12070"/>
                  </a:lnTo>
                  <a:lnTo>
                    <a:pt x="2698" y="16543"/>
                  </a:lnTo>
                  <a:lnTo>
                    <a:pt x="3421" y="16543"/>
                  </a:lnTo>
                  <a:lnTo>
                    <a:pt x="3421" y="12070"/>
                  </a:lnTo>
                  <a:lnTo>
                    <a:pt x="4577" y="10912"/>
                  </a:lnTo>
                  <a:lnTo>
                    <a:pt x="4577" y="8687"/>
                  </a:lnTo>
                  <a:lnTo>
                    <a:pt x="3421" y="7532"/>
                  </a:lnTo>
                  <a:lnTo>
                    <a:pt x="3421" y="6502"/>
                  </a:lnTo>
                  <a:lnTo>
                    <a:pt x="4960" y="6502"/>
                  </a:lnTo>
                  <a:lnTo>
                    <a:pt x="4960" y="3804"/>
                  </a:lnTo>
                  <a:lnTo>
                    <a:pt x="10786" y="3804"/>
                  </a:lnTo>
                  <a:lnTo>
                    <a:pt x="10786" y="5907"/>
                  </a:lnTo>
                  <a:lnTo>
                    <a:pt x="12328" y="7445"/>
                  </a:lnTo>
                  <a:lnTo>
                    <a:pt x="12328" y="7706"/>
                  </a:lnTo>
                  <a:lnTo>
                    <a:pt x="10786" y="7706"/>
                  </a:lnTo>
                  <a:lnTo>
                    <a:pt x="10786" y="9248"/>
                  </a:lnTo>
                  <a:lnTo>
                    <a:pt x="8688" y="9248"/>
                  </a:lnTo>
                  <a:lnTo>
                    <a:pt x="7706" y="10229"/>
                  </a:lnTo>
                  <a:lnTo>
                    <a:pt x="7706" y="11510"/>
                  </a:lnTo>
                  <a:lnTo>
                    <a:pt x="10786" y="11510"/>
                  </a:lnTo>
                  <a:lnTo>
                    <a:pt x="10786" y="12690"/>
                  </a:lnTo>
                  <a:cubicBezTo>
                    <a:pt x="10786" y="13407"/>
                    <a:pt x="10174" y="13870"/>
                    <a:pt x="9223" y="13870"/>
                  </a:cubicBezTo>
                  <a:lnTo>
                    <a:pt x="5371" y="13870"/>
                  </a:lnTo>
                  <a:lnTo>
                    <a:pt x="5371" y="14591"/>
                  </a:lnTo>
                  <a:lnTo>
                    <a:pt x="6550" y="14591"/>
                  </a:lnTo>
                  <a:lnTo>
                    <a:pt x="6550" y="16543"/>
                  </a:lnTo>
                  <a:lnTo>
                    <a:pt x="7271" y="16543"/>
                  </a:lnTo>
                  <a:lnTo>
                    <a:pt x="7271" y="14591"/>
                  </a:lnTo>
                  <a:lnTo>
                    <a:pt x="9223" y="14591"/>
                  </a:lnTo>
                  <a:cubicBezTo>
                    <a:pt x="10571" y="14591"/>
                    <a:pt x="11510" y="13811"/>
                    <a:pt x="11510" y="12690"/>
                  </a:cubicBezTo>
                  <a:lnTo>
                    <a:pt x="11510" y="10786"/>
                  </a:lnTo>
                  <a:lnTo>
                    <a:pt x="8426" y="10786"/>
                  </a:lnTo>
                  <a:lnTo>
                    <a:pt x="8426" y="10528"/>
                  </a:lnTo>
                  <a:lnTo>
                    <a:pt x="8987" y="9969"/>
                  </a:lnTo>
                  <a:lnTo>
                    <a:pt x="11510" y="9969"/>
                  </a:lnTo>
                  <a:lnTo>
                    <a:pt x="11510" y="8427"/>
                  </a:lnTo>
                  <a:lnTo>
                    <a:pt x="13052" y="8427"/>
                  </a:lnTo>
                  <a:lnTo>
                    <a:pt x="13052" y="7145"/>
                  </a:lnTo>
                  <a:lnTo>
                    <a:pt x="11510" y="5608"/>
                  </a:lnTo>
                  <a:lnTo>
                    <a:pt x="11510" y="3595"/>
                  </a:lnTo>
                  <a:lnTo>
                    <a:pt x="13052" y="2054"/>
                  </a:lnTo>
                  <a:lnTo>
                    <a:pt x="130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8"/>
            <p:cNvSpPr/>
            <p:nvPr/>
          </p:nvSpPr>
          <p:spPr>
            <a:xfrm>
              <a:off x="2001875" y="1521075"/>
              <a:ext cx="66850" cy="53950"/>
            </a:xfrm>
            <a:custGeom>
              <a:avLst/>
              <a:gdLst/>
              <a:ahLst/>
              <a:cxnLst/>
              <a:rect l="l" t="t" r="r" b="b"/>
              <a:pathLst>
                <a:path w="2674" h="2158" extrusionOk="0">
                  <a:moveTo>
                    <a:pt x="1" y="0"/>
                  </a:moveTo>
                  <a:lnTo>
                    <a:pt x="1" y="720"/>
                  </a:lnTo>
                  <a:lnTo>
                    <a:pt x="1949" y="720"/>
                  </a:lnTo>
                  <a:lnTo>
                    <a:pt x="1949" y="982"/>
                  </a:lnTo>
                  <a:lnTo>
                    <a:pt x="1285" y="1646"/>
                  </a:lnTo>
                  <a:lnTo>
                    <a:pt x="1797" y="2158"/>
                  </a:lnTo>
                  <a:lnTo>
                    <a:pt x="2674" y="1281"/>
                  </a:lnTo>
                  <a:lnTo>
                    <a:pt x="2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8"/>
            <p:cNvSpPr/>
            <p:nvPr/>
          </p:nvSpPr>
          <p:spPr>
            <a:xfrm>
              <a:off x="2175825" y="1183975"/>
              <a:ext cx="95125" cy="364800"/>
            </a:xfrm>
            <a:custGeom>
              <a:avLst/>
              <a:gdLst/>
              <a:ahLst/>
              <a:cxnLst/>
              <a:rect l="l" t="t" r="r" b="b"/>
              <a:pathLst>
                <a:path w="3805" h="14592" extrusionOk="0">
                  <a:moveTo>
                    <a:pt x="3056" y="725"/>
                  </a:moveTo>
                  <a:cubicBezTo>
                    <a:pt x="3070" y="725"/>
                    <a:pt x="3080" y="735"/>
                    <a:pt x="3080" y="746"/>
                  </a:cubicBezTo>
                  <a:lnTo>
                    <a:pt x="3080" y="2312"/>
                  </a:lnTo>
                  <a:lnTo>
                    <a:pt x="720" y="2312"/>
                  </a:lnTo>
                  <a:lnTo>
                    <a:pt x="720" y="746"/>
                  </a:lnTo>
                  <a:cubicBezTo>
                    <a:pt x="720" y="735"/>
                    <a:pt x="734" y="725"/>
                    <a:pt x="744" y="725"/>
                  </a:cubicBezTo>
                  <a:close/>
                  <a:moveTo>
                    <a:pt x="2311" y="13049"/>
                  </a:moveTo>
                  <a:lnTo>
                    <a:pt x="2311" y="13459"/>
                  </a:lnTo>
                  <a:cubicBezTo>
                    <a:pt x="2311" y="13686"/>
                    <a:pt x="2127" y="13870"/>
                    <a:pt x="1900" y="13870"/>
                  </a:cubicBezTo>
                  <a:cubicBezTo>
                    <a:pt x="1677" y="13870"/>
                    <a:pt x="1493" y="13686"/>
                    <a:pt x="1493" y="13459"/>
                  </a:cubicBezTo>
                  <a:lnTo>
                    <a:pt x="1493" y="13049"/>
                  </a:lnTo>
                  <a:close/>
                  <a:moveTo>
                    <a:pt x="744" y="1"/>
                  </a:moveTo>
                  <a:cubicBezTo>
                    <a:pt x="334" y="1"/>
                    <a:pt x="0" y="335"/>
                    <a:pt x="0" y="746"/>
                  </a:cubicBezTo>
                  <a:lnTo>
                    <a:pt x="0" y="4985"/>
                  </a:lnTo>
                  <a:lnTo>
                    <a:pt x="720" y="4985"/>
                  </a:lnTo>
                  <a:lnTo>
                    <a:pt x="720" y="3035"/>
                  </a:lnTo>
                  <a:lnTo>
                    <a:pt x="3080" y="3035"/>
                  </a:lnTo>
                  <a:lnTo>
                    <a:pt x="3080" y="3853"/>
                  </a:lnTo>
                  <a:lnTo>
                    <a:pt x="1900" y="3853"/>
                  </a:lnTo>
                  <a:lnTo>
                    <a:pt x="1900" y="4574"/>
                  </a:lnTo>
                  <a:lnTo>
                    <a:pt x="3080" y="4574"/>
                  </a:lnTo>
                  <a:lnTo>
                    <a:pt x="3080" y="5395"/>
                  </a:lnTo>
                  <a:lnTo>
                    <a:pt x="1900" y="5395"/>
                  </a:lnTo>
                  <a:lnTo>
                    <a:pt x="1900" y="6116"/>
                  </a:lnTo>
                  <a:lnTo>
                    <a:pt x="3080" y="6116"/>
                  </a:lnTo>
                  <a:lnTo>
                    <a:pt x="3080" y="6934"/>
                  </a:lnTo>
                  <a:lnTo>
                    <a:pt x="1900" y="6934"/>
                  </a:lnTo>
                  <a:lnTo>
                    <a:pt x="1900" y="7658"/>
                  </a:lnTo>
                  <a:lnTo>
                    <a:pt x="3080" y="7658"/>
                  </a:lnTo>
                  <a:lnTo>
                    <a:pt x="3080" y="8476"/>
                  </a:lnTo>
                  <a:lnTo>
                    <a:pt x="1900" y="8476"/>
                  </a:lnTo>
                  <a:lnTo>
                    <a:pt x="1900" y="9199"/>
                  </a:lnTo>
                  <a:lnTo>
                    <a:pt x="3080" y="9199"/>
                  </a:lnTo>
                  <a:lnTo>
                    <a:pt x="3080" y="9457"/>
                  </a:lnTo>
                  <a:lnTo>
                    <a:pt x="2311" y="10230"/>
                  </a:lnTo>
                  <a:lnTo>
                    <a:pt x="2311" y="12328"/>
                  </a:lnTo>
                  <a:lnTo>
                    <a:pt x="1493" y="12328"/>
                  </a:lnTo>
                  <a:lnTo>
                    <a:pt x="1493" y="10230"/>
                  </a:lnTo>
                  <a:lnTo>
                    <a:pt x="720" y="9457"/>
                  </a:lnTo>
                  <a:lnTo>
                    <a:pt x="720" y="5753"/>
                  </a:lnTo>
                  <a:lnTo>
                    <a:pt x="0" y="5753"/>
                  </a:lnTo>
                  <a:lnTo>
                    <a:pt x="0" y="9756"/>
                  </a:lnTo>
                  <a:lnTo>
                    <a:pt x="769" y="10526"/>
                  </a:lnTo>
                  <a:lnTo>
                    <a:pt x="769" y="13459"/>
                  </a:lnTo>
                  <a:cubicBezTo>
                    <a:pt x="769" y="14082"/>
                    <a:pt x="1277" y="14591"/>
                    <a:pt x="1900" y="14591"/>
                  </a:cubicBezTo>
                  <a:cubicBezTo>
                    <a:pt x="2527" y="14591"/>
                    <a:pt x="3031" y="14082"/>
                    <a:pt x="3031" y="13459"/>
                  </a:cubicBezTo>
                  <a:lnTo>
                    <a:pt x="3031" y="10526"/>
                  </a:lnTo>
                  <a:lnTo>
                    <a:pt x="3804" y="9756"/>
                  </a:lnTo>
                  <a:lnTo>
                    <a:pt x="3804" y="746"/>
                  </a:lnTo>
                  <a:cubicBezTo>
                    <a:pt x="3804" y="335"/>
                    <a:pt x="3470" y="1"/>
                    <a:pt x="3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" name="Google Shape;303;p38"/>
          <p:cNvGrpSpPr/>
          <p:nvPr/>
        </p:nvGrpSpPr>
        <p:grpSpPr>
          <a:xfrm>
            <a:off x="4408838" y="2046363"/>
            <a:ext cx="326325" cy="413575"/>
            <a:chOff x="4306863" y="2046363"/>
            <a:chExt cx="326325" cy="413575"/>
          </a:xfrm>
        </p:grpSpPr>
        <p:sp>
          <p:nvSpPr>
            <p:cNvPr id="304" name="Google Shape;304;p38"/>
            <p:cNvSpPr/>
            <p:nvPr/>
          </p:nvSpPr>
          <p:spPr>
            <a:xfrm>
              <a:off x="4450763" y="2084913"/>
              <a:ext cx="19250" cy="18125"/>
            </a:xfrm>
            <a:custGeom>
              <a:avLst/>
              <a:gdLst/>
              <a:ahLst/>
              <a:cxnLst/>
              <a:rect l="l" t="t" r="r" b="b"/>
              <a:pathLst>
                <a:path w="770" h="725" extrusionOk="0">
                  <a:moveTo>
                    <a:pt x="1" y="0"/>
                  </a:moveTo>
                  <a:lnTo>
                    <a:pt x="1" y="724"/>
                  </a:lnTo>
                  <a:lnTo>
                    <a:pt x="770" y="724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8"/>
            <p:cNvSpPr/>
            <p:nvPr/>
          </p:nvSpPr>
          <p:spPr>
            <a:xfrm>
              <a:off x="4489238" y="2084913"/>
              <a:ext cx="19325" cy="18125"/>
            </a:xfrm>
            <a:custGeom>
              <a:avLst/>
              <a:gdLst/>
              <a:ahLst/>
              <a:cxnLst/>
              <a:rect l="l" t="t" r="r" b="b"/>
              <a:pathLst>
                <a:path w="773" h="725" extrusionOk="0">
                  <a:moveTo>
                    <a:pt x="0" y="0"/>
                  </a:moveTo>
                  <a:lnTo>
                    <a:pt x="0" y="724"/>
                  </a:lnTo>
                  <a:lnTo>
                    <a:pt x="773" y="724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8"/>
            <p:cNvSpPr/>
            <p:nvPr/>
          </p:nvSpPr>
          <p:spPr>
            <a:xfrm>
              <a:off x="4527788" y="2084913"/>
              <a:ext cx="19250" cy="18125"/>
            </a:xfrm>
            <a:custGeom>
              <a:avLst/>
              <a:gdLst/>
              <a:ahLst/>
              <a:cxnLst/>
              <a:rect l="l" t="t" r="r" b="b"/>
              <a:pathLst>
                <a:path w="770" h="725" extrusionOk="0">
                  <a:moveTo>
                    <a:pt x="0" y="0"/>
                  </a:moveTo>
                  <a:lnTo>
                    <a:pt x="0" y="724"/>
                  </a:lnTo>
                  <a:lnTo>
                    <a:pt x="770" y="724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8"/>
            <p:cNvSpPr/>
            <p:nvPr/>
          </p:nvSpPr>
          <p:spPr>
            <a:xfrm>
              <a:off x="4306863" y="2046363"/>
              <a:ext cx="326325" cy="413575"/>
            </a:xfrm>
            <a:custGeom>
              <a:avLst/>
              <a:gdLst/>
              <a:ahLst/>
              <a:cxnLst/>
              <a:rect l="l" t="t" r="r" b="b"/>
              <a:pathLst>
                <a:path w="13053" h="16543" extrusionOk="0">
                  <a:moveTo>
                    <a:pt x="3446" y="0"/>
                  </a:moveTo>
                  <a:cubicBezTo>
                    <a:pt x="1546" y="0"/>
                    <a:pt x="0" y="1545"/>
                    <a:pt x="0" y="3446"/>
                  </a:cubicBezTo>
                  <a:lnTo>
                    <a:pt x="0" y="5370"/>
                  </a:lnTo>
                  <a:lnTo>
                    <a:pt x="724" y="5370"/>
                  </a:lnTo>
                  <a:lnTo>
                    <a:pt x="724" y="3446"/>
                  </a:lnTo>
                  <a:cubicBezTo>
                    <a:pt x="724" y="1945"/>
                    <a:pt x="1946" y="724"/>
                    <a:pt x="3446" y="724"/>
                  </a:cubicBezTo>
                  <a:lnTo>
                    <a:pt x="12328" y="724"/>
                  </a:lnTo>
                  <a:lnTo>
                    <a:pt x="12328" y="1754"/>
                  </a:lnTo>
                  <a:lnTo>
                    <a:pt x="10998" y="3084"/>
                  </a:lnTo>
                  <a:lnTo>
                    <a:pt x="4240" y="3084"/>
                  </a:lnTo>
                  <a:lnTo>
                    <a:pt x="4240" y="5781"/>
                  </a:lnTo>
                  <a:lnTo>
                    <a:pt x="2698" y="5781"/>
                  </a:lnTo>
                  <a:lnTo>
                    <a:pt x="2698" y="7831"/>
                  </a:lnTo>
                  <a:lnTo>
                    <a:pt x="3853" y="8987"/>
                  </a:lnTo>
                  <a:lnTo>
                    <a:pt x="3853" y="10616"/>
                  </a:lnTo>
                  <a:lnTo>
                    <a:pt x="3059" y="11410"/>
                  </a:lnTo>
                  <a:lnTo>
                    <a:pt x="724" y="9074"/>
                  </a:lnTo>
                  <a:lnTo>
                    <a:pt x="724" y="6140"/>
                  </a:lnTo>
                  <a:lnTo>
                    <a:pt x="0" y="6140"/>
                  </a:lnTo>
                  <a:lnTo>
                    <a:pt x="0" y="9373"/>
                  </a:lnTo>
                  <a:lnTo>
                    <a:pt x="2698" y="12070"/>
                  </a:lnTo>
                  <a:lnTo>
                    <a:pt x="2698" y="16543"/>
                  </a:lnTo>
                  <a:lnTo>
                    <a:pt x="3421" y="16543"/>
                  </a:lnTo>
                  <a:lnTo>
                    <a:pt x="3421" y="12070"/>
                  </a:lnTo>
                  <a:lnTo>
                    <a:pt x="4577" y="10912"/>
                  </a:lnTo>
                  <a:lnTo>
                    <a:pt x="4577" y="8687"/>
                  </a:lnTo>
                  <a:lnTo>
                    <a:pt x="3421" y="7532"/>
                  </a:lnTo>
                  <a:lnTo>
                    <a:pt x="3421" y="6502"/>
                  </a:lnTo>
                  <a:lnTo>
                    <a:pt x="4960" y="6502"/>
                  </a:lnTo>
                  <a:lnTo>
                    <a:pt x="4960" y="3804"/>
                  </a:lnTo>
                  <a:lnTo>
                    <a:pt x="10786" y="3804"/>
                  </a:lnTo>
                  <a:lnTo>
                    <a:pt x="10786" y="5907"/>
                  </a:lnTo>
                  <a:lnTo>
                    <a:pt x="12328" y="7445"/>
                  </a:lnTo>
                  <a:lnTo>
                    <a:pt x="12328" y="7706"/>
                  </a:lnTo>
                  <a:lnTo>
                    <a:pt x="10786" y="7706"/>
                  </a:lnTo>
                  <a:lnTo>
                    <a:pt x="10786" y="9248"/>
                  </a:lnTo>
                  <a:lnTo>
                    <a:pt x="8688" y="9248"/>
                  </a:lnTo>
                  <a:lnTo>
                    <a:pt x="7706" y="10229"/>
                  </a:lnTo>
                  <a:lnTo>
                    <a:pt x="7706" y="11510"/>
                  </a:lnTo>
                  <a:lnTo>
                    <a:pt x="10786" y="11510"/>
                  </a:lnTo>
                  <a:lnTo>
                    <a:pt x="10786" y="12690"/>
                  </a:lnTo>
                  <a:cubicBezTo>
                    <a:pt x="10786" y="13407"/>
                    <a:pt x="10174" y="13870"/>
                    <a:pt x="9223" y="13870"/>
                  </a:cubicBezTo>
                  <a:lnTo>
                    <a:pt x="5371" y="13870"/>
                  </a:lnTo>
                  <a:lnTo>
                    <a:pt x="5371" y="14591"/>
                  </a:lnTo>
                  <a:lnTo>
                    <a:pt x="6550" y="14591"/>
                  </a:lnTo>
                  <a:lnTo>
                    <a:pt x="6550" y="16543"/>
                  </a:lnTo>
                  <a:lnTo>
                    <a:pt x="7271" y="16543"/>
                  </a:lnTo>
                  <a:lnTo>
                    <a:pt x="7271" y="14591"/>
                  </a:lnTo>
                  <a:lnTo>
                    <a:pt x="9223" y="14591"/>
                  </a:lnTo>
                  <a:cubicBezTo>
                    <a:pt x="10571" y="14591"/>
                    <a:pt x="11510" y="13811"/>
                    <a:pt x="11510" y="12690"/>
                  </a:cubicBezTo>
                  <a:lnTo>
                    <a:pt x="11510" y="10786"/>
                  </a:lnTo>
                  <a:lnTo>
                    <a:pt x="8426" y="10786"/>
                  </a:lnTo>
                  <a:lnTo>
                    <a:pt x="8426" y="10528"/>
                  </a:lnTo>
                  <a:lnTo>
                    <a:pt x="8987" y="9969"/>
                  </a:lnTo>
                  <a:lnTo>
                    <a:pt x="11510" y="9969"/>
                  </a:lnTo>
                  <a:lnTo>
                    <a:pt x="11510" y="8427"/>
                  </a:lnTo>
                  <a:lnTo>
                    <a:pt x="13052" y="8427"/>
                  </a:lnTo>
                  <a:lnTo>
                    <a:pt x="13052" y="7145"/>
                  </a:lnTo>
                  <a:lnTo>
                    <a:pt x="11510" y="5608"/>
                  </a:lnTo>
                  <a:lnTo>
                    <a:pt x="11510" y="3595"/>
                  </a:lnTo>
                  <a:lnTo>
                    <a:pt x="13052" y="2054"/>
                  </a:lnTo>
                  <a:lnTo>
                    <a:pt x="130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8"/>
            <p:cNvSpPr/>
            <p:nvPr/>
          </p:nvSpPr>
          <p:spPr>
            <a:xfrm>
              <a:off x="4479663" y="2181238"/>
              <a:ext cx="66850" cy="53950"/>
            </a:xfrm>
            <a:custGeom>
              <a:avLst/>
              <a:gdLst/>
              <a:ahLst/>
              <a:cxnLst/>
              <a:rect l="l" t="t" r="r" b="b"/>
              <a:pathLst>
                <a:path w="2674" h="2158" extrusionOk="0">
                  <a:moveTo>
                    <a:pt x="1" y="0"/>
                  </a:moveTo>
                  <a:lnTo>
                    <a:pt x="1" y="720"/>
                  </a:lnTo>
                  <a:lnTo>
                    <a:pt x="1949" y="720"/>
                  </a:lnTo>
                  <a:lnTo>
                    <a:pt x="1949" y="982"/>
                  </a:lnTo>
                  <a:lnTo>
                    <a:pt x="1285" y="1646"/>
                  </a:lnTo>
                  <a:lnTo>
                    <a:pt x="1797" y="2158"/>
                  </a:lnTo>
                  <a:lnTo>
                    <a:pt x="2674" y="1281"/>
                  </a:lnTo>
                  <a:lnTo>
                    <a:pt x="2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53"/>
          <p:cNvSpPr txBox="1">
            <a:spLocks noGrp="1"/>
          </p:cNvSpPr>
          <p:nvPr>
            <p:ph type="title"/>
          </p:nvPr>
        </p:nvSpPr>
        <p:spPr>
          <a:xfrm flipH="1">
            <a:off x="3655626" y="801435"/>
            <a:ext cx="4319400" cy="16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PREVENTION MEASURES</a:t>
            </a:r>
            <a:endParaRPr sz="40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4"/>
          <p:cNvSpPr/>
          <p:nvPr/>
        </p:nvSpPr>
        <p:spPr>
          <a:xfrm>
            <a:off x="1391452" y="170975"/>
            <a:ext cx="3952200" cy="39522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44"/>
          <p:cNvSpPr txBox="1">
            <a:spLocks noGrp="1"/>
          </p:cNvSpPr>
          <p:nvPr>
            <p:ph type="title"/>
          </p:nvPr>
        </p:nvSpPr>
        <p:spPr>
          <a:xfrm>
            <a:off x="720000" y="923400"/>
            <a:ext cx="4157100" cy="32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80% OF PEOPLE RECOVER FROM THIS DISEASE WITHOUT NEEDING SPECIAL TREATMENT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1"/>
          <p:cNvSpPr txBox="1">
            <a:spLocks noGrp="1"/>
          </p:cNvSpPr>
          <p:nvPr>
            <p:ph type="subTitle" idx="4294967295"/>
          </p:nvPr>
        </p:nvSpPr>
        <p:spPr>
          <a:xfrm>
            <a:off x="2210436" y="923099"/>
            <a:ext cx="4530783" cy="652001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>
                <a:latin typeface="Saira SemiCondensed Medium"/>
                <a:ea typeface="Saira SemiCondensed Medium"/>
                <a:cs typeface="Saira SemiCondensed Medium"/>
                <a:sym typeface="Saira SemiCondensed Medium"/>
              </a:rPr>
              <a:t>Y</a:t>
            </a:r>
            <a:r>
              <a:rPr lang="en-US" sz="2000" dirty="0" smtClean="0">
                <a:latin typeface="Saira SemiCondensed Medium"/>
                <a:ea typeface="Saira SemiCondensed Medium"/>
                <a:cs typeface="Saira SemiCondensed Medium"/>
                <a:sym typeface="Saira SemiCondensed Medium"/>
              </a:rPr>
              <a:t>OU’LL SEE ON THE SCREEN THE FOLLOWING TOKEN:</a:t>
            </a:r>
            <a:endParaRPr sz="2000" dirty="0">
              <a:latin typeface="Saira SemiCondensed Medium"/>
              <a:ea typeface="Saira SemiCondensed Medium"/>
              <a:cs typeface="Saira SemiCondensed Medium"/>
              <a:sym typeface="Saira SemiCondensed Medium"/>
            </a:endParaRPr>
          </a:p>
        </p:txBody>
      </p:sp>
      <p:sp>
        <p:nvSpPr>
          <p:cNvPr id="334" name="Google Shape;334;p41"/>
          <p:cNvSpPr txBox="1">
            <a:spLocks noGrp="1"/>
          </p:cNvSpPr>
          <p:nvPr>
            <p:ph type="subTitle" idx="4294967295"/>
          </p:nvPr>
        </p:nvSpPr>
        <p:spPr>
          <a:xfrm>
            <a:off x="1281894" y="1894075"/>
            <a:ext cx="6338615" cy="633675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solidFill>
                  <a:srgbClr val="FFFFFF"/>
                </a:solidFill>
                <a:highlight>
                  <a:srgbClr val="CCCCCC"/>
                </a:highlight>
                <a:latin typeface="Arial"/>
                <a:ea typeface="Arial"/>
                <a:cs typeface="Arial"/>
                <a:sym typeface="Arial"/>
              </a:rPr>
              <a:t>{</a:t>
            </a:r>
            <a:r>
              <a:rPr lang="en-US" sz="2400" dirty="0">
                <a:solidFill>
                  <a:srgbClr val="FFFFFF"/>
                </a:solidFill>
                <a:highlight>
                  <a:srgbClr val="CCCCCC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000" dirty="0" smtClean="0">
                <a:solidFill>
                  <a:srgbClr val="FFFFFF"/>
                </a:solidFill>
                <a:highlight>
                  <a:srgbClr val="CCCCCC"/>
                </a:highlight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en" sz="2000" dirty="0">
                <a:solidFill>
                  <a:srgbClr val="FFFFFF"/>
                </a:solidFill>
                <a:highlight>
                  <a:srgbClr val="CCCCCC"/>
                </a:highlight>
                <a:latin typeface="Arial"/>
                <a:ea typeface="Arial"/>
                <a:cs typeface="Arial"/>
                <a:sym typeface="Arial"/>
              </a:rPr>
              <a:t>token": "</a:t>
            </a:r>
            <a:r>
              <a:rPr lang="en" sz="2000" dirty="0" smtClean="0">
                <a:solidFill>
                  <a:srgbClr val="FFFFFF"/>
                </a:solidFill>
                <a:highlight>
                  <a:srgbClr val="CCCCCC"/>
                </a:highlight>
                <a:latin typeface="Arial"/>
                <a:ea typeface="Arial"/>
                <a:cs typeface="Arial"/>
                <a:sym typeface="Arial"/>
              </a:rPr>
              <a:t>A2491921306645144496740293228”</a:t>
            </a:r>
            <a:r>
              <a:rPr lang="en-US" sz="2400" dirty="0">
                <a:solidFill>
                  <a:srgbClr val="FFFFFF"/>
                </a:solidFill>
                <a:highlight>
                  <a:srgbClr val="CCCCCC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000" dirty="0" smtClean="0">
                <a:solidFill>
                  <a:srgbClr val="FFFFFF"/>
                </a:solidFill>
                <a:highlight>
                  <a:srgbClr val="CCCCCC"/>
                </a:highlight>
                <a:latin typeface="Arial"/>
                <a:ea typeface="Arial"/>
                <a:cs typeface="Arial"/>
                <a:sym typeface="Arial"/>
              </a:rPr>
              <a:t>}</a:t>
            </a:r>
            <a:endParaRPr sz="2800" dirty="0">
              <a:solidFill>
                <a:srgbClr val="FFFFFF"/>
              </a:solidFill>
            </a:endParaRPr>
          </a:p>
        </p:txBody>
      </p:sp>
      <p:cxnSp>
        <p:nvCxnSpPr>
          <p:cNvPr id="336" name="Google Shape;336;p41"/>
          <p:cNvCxnSpPr>
            <a:stCxn id="337" idx="6"/>
            <a:endCxn id="338" idx="6"/>
          </p:cNvCxnSpPr>
          <p:nvPr/>
        </p:nvCxnSpPr>
        <p:spPr>
          <a:xfrm>
            <a:off x="1447894" y="4085509"/>
            <a:ext cx="227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9" name="Google Shape;339;p41"/>
          <p:cNvCxnSpPr>
            <a:stCxn id="338" idx="2"/>
            <a:endCxn id="340" idx="2"/>
          </p:cNvCxnSpPr>
          <p:nvPr/>
        </p:nvCxnSpPr>
        <p:spPr>
          <a:xfrm>
            <a:off x="3915481" y="4085594"/>
            <a:ext cx="227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1" name="Google Shape;341;p41"/>
          <p:cNvCxnSpPr>
            <a:stCxn id="340" idx="6"/>
          </p:cNvCxnSpPr>
          <p:nvPr/>
        </p:nvCxnSpPr>
        <p:spPr>
          <a:xfrm>
            <a:off x="6382844" y="4085509"/>
            <a:ext cx="2027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2" name="Google Shape;342;p41"/>
          <p:cNvGrpSpPr/>
          <p:nvPr/>
        </p:nvGrpSpPr>
        <p:grpSpPr>
          <a:xfrm>
            <a:off x="6086169" y="3909499"/>
            <a:ext cx="353113" cy="351998"/>
            <a:chOff x="6664394" y="3346974"/>
            <a:chExt cx="353113" cy="351998"/>
          </a:xfrm>
        </p:grpSpPr>
        <p:sp>
          <p:nvSpPr>
            <p:cNvPr id="343" name="Google Shape;343;p41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44" name="Google Shape;344;p41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45" name="Google Shape;345;p41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46" name="Google Shape;346;p41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47" name="Google Shape;347;p41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348" name="Google Shape;348;p41"/>
          <p:cNvGrpSpPr/>
          <p:nvPr/>
        </p:nvGrpSpPr>
        <p:grpSpPr>
          <a:xfrm>
            <a:off x="1281894" y="3909599"/>
            <a:ext cx="353113" cy="351998"/>
            <a:chOff x="6664394" y="3346974"/>
            <a:chExt cx="353113" cy="351998"/>
          </a:xfrm>
        </p:grpSpPr>
        <p:sp>
          <p:nvSpPr>
            <p:cNvPr id="349" name="Google Shape;349;p41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50" name="Google Shape;350;p41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51" name="Google Shape;351;p41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52" name="Google Shape;352;p41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53" name="Google Shape;353;p41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354" name="Google Shape;354;p41"/>
          <p:cNvGrpSpPr/>
          <p:nvPr/>
        </p:nvGrpSpPr>
        <p:grpSpPr>
          <a:xfrm>
            <a:off x="3621394" y="3909499"/>
            <a:ext cx="353113" cy="351998"/>
            <a:chOff x="6664394" y="3346974"/>
            <a:chExt cx="353113" cy="351998"/>
          </a:xfrm>
        </p:grpSpPr>
        <p:sp>
          <p:nvSpPr>
            <p:cNvPr id="355" name="Google Shape;355;p41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56" name="Google Shape;356;p41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57" name="Google Shape;357;p41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58" name="Google Shape;358;p41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59" name="Google Shape;359;p41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61"/>
          <p:cNvSpPr/>
          <p:nvPr/>
        </p:nvSpPr>
        <p:spPr>
          <a:xfrm>
            <a:off x="3635800" y="2293876"/>
            <a:ext cx="3345300" cy="3345300"/>
          </a:xfrm>
          <a:prstGeom prst="ellipse">
            <a:avLst/>
          </a:prstGeom>
          <a:gradFill>
            <a:gsLst>
              <a:gs pos="0">
                <a:srgbClr val="00151F">
                  <a:alpha val="56862"/>
                </a:srgbClr>
              </a:gs>
              <a:gs pos="5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61"/>
          <p:cNvSpPr/>
          <p:nvPr/>
        </p:nvSpPr>
        <p:spPr>
          <a:xfrm rot="10800000">
            <a:off x="4262691" y="614111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61"/>
          <p:cNvSpPr txBox="1">
            <a:spLocks noGrp="1"/>
          </p:cNvSpPr>
          <p:nvPr>
            <p:ph type="title"/>
          </p:nvPr>
        </p:nvSpPr>
        <p:spPr>
          <a:xfrm>
            <a:off x="725275" y="593575"/>
            <a:ext cx="5511300" cy="13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866" name="Google Shape;866;p61"/>
          <p:cNvSpPr txBox="1">
            <a:spLocks noGrp="1"/>
          </p:cNvSpPr>
          <p:nvPr>
            <p:ph type="subTitle" idx="1"/>
          </p:nvPr>
        </p:nvSpPr>
        <p:spPr>
          <a:xfrm>
            <a:off x="725275" y="2312825"/>
            <a:ext cx="4322700" cy="11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Do you have any questions</a:t>
            </a:r>
            <a:r>
              <a:rPr lang="en" dirty="0" smtClean="0"/>
              <a:t>?</a:t>
            </a:r>
            <a:endParaRPr dirty="0"/>
          </a:p>
        </p:txBody>
      </p:sp>
      <p:grpSp>
        <p:nvGrpSpPr>
          <p:cNvPr id="868" name="Google Shape;868;p61"/>
          <p:cNvGrpSpPr/>
          <p:nvPr/>
        </p:nvGrpSpPr>
        <p:grpSpPr>
          <a:xfrm>
            <a:off x="812603" y="1895880"/>
            <a:ext cx="309201" cy="308860"/>
            <a:chOff x="3303268" y="3817349"/>
            <a:chExt cx="346056" cy="345674"/>
          </a:xfrm>
        </p:grpSpPr>
        <p:sp>
          <p:nvSpPr>
            <p:cNvPr id="869" name="Google Shape;869;p61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870" name="Google Shape;870;p61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871" name="Google Shape;871;p61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872" name="Google Shape;872;p61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6"/>
                </a:solidFill>
              </a:endParaRPr>
            </a:p>
          </p:txBody>
        </p:sp>
      </p:grpSp>
      <p:grpSp>
        <p:nvGrpSpPr>
          <p:cNvPr id="873" name="Google Shape;873;p61"/>
          <p:cNvGrpSpPr/>
          <p:nvPr/>
        </p:nvGrpSpPr>
        <p:grpSpPr>
          <a:xfrm>
            <a:off x="1213865" y="1895880"/>
            <a:ext cx="309201" cy="308860"/>
            <a:chOff x="3752358" y="3817349"/>
            <a:chExt cx="346056" cy="345674"/>
          </a:xfrm>
        </p:grpSpPr>
        <p:sp>
          <p:nvSpPr>
            <p:cNvPr id="874" name="Google Shape;874;p61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875" name="Google Shape;875;p61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876" name="Google Shape;876;p61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877" name="Google Shape;877;p61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6"/>
                </a:solidFill>
              </a:endParaRPr>
            </a:p>
          </p:txBody>
        </p:sp>
      </p:grpSp>
      <p:grpSp>
        <p:nvGrpSpPr>
          <p:cNvPr id="878" name="Google Shape;878;p61"/>
          <p:cNvGrpSpPr/>
          <p:nvPr/>
        </p:nvGrpSpPr>
        <p:grpSpPr>
          <a:xfrm>
            <a:off x="1615126" y="1895880"/>
            <a:ext cx="309172" cy="308860"/>
            <a:chOff x="4201447" y="3817349"/>
            <a:chExt cx="346024" cy="345674"/>
          </a:xfrm>
        </p:grpSpPr>
        <p:sp>
          <p:nvSpPr>
            <p:cNvPr id="879" name="Google Shape;879;p61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880" name="Google Shape;880;p61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6"/>
                </a:solidFill>
              </a:endParaRPr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p63"/>
          <p:cNvSpPr txBox="1">
            <a:spLocks noGrp="1"/>
          </p:cNvSpPr>
          <p:nvPr>
            <p:ph type="ctrTitle"/>
          </p:nvPr>
        </p:nvSpPr>
        <p:spPr>
          <a:xfrm>
            <a:off x="939300" y="351842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pic>
        <p:nvPicPr>
          <p:cNvPr id="1224" name="Google Shape;1224;p6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7329" y="2103887"/>
            <a:ext cx="1811074" cy="1807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6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89925" y="2103879"/>
            <a:ext cx="1811073" cy="18072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6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543000" y="2103835"/>
            <a:ext cx="1811076" cy="18073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63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604744" y="2103802"/>
            <a:ext cx="1811075" cy="180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40"/>
          <p:cNvPicPr preferRelativeResize="0"/>
          <p:nvPr/>
        </p:nvPicPr>
        <p:blipFill rotWithShape="1">
          <a:blip r:embed="rId3">
            <a:alphaModFix/>
          </a:blip>
          <a:srcRect l="30885" r="30885"/>
          <a:stretch/>
        </p:blipFill>
        <p:spPr>
          <a:xfrm>
            <a:off x="5766350" y="294300"/>
            <a:ext cx="3095700" cy="455490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40"/>
          <p:cNvSpPr txBox="1">
            <a:spLocks noGrp="1"/>
          </p:cNvSpPr>
          <p:nvPr>
            <p:ph type="subTitle" idx="1"/>
          </p:nvPr>
        </p:nvSpPr>
        <p:spPr>
          <a:xfrm>
            <a:off x="426924" y="2300209"/>
            <a:ext cx="5213089" cy="25578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❏"/>
            </a:pPr>
            <a:r>
              <a:rPr lang="en-US" sz="1600" dirty="0" smtClean="0">
                <a:latin typeface="+mn-lt"/>
              </a:rPr>
              <a:t>2</a:t>
            </a:r>
            <a:r>
              <a:rPr lang="en-US" sz="1600" baseline="30000" dirty="0" smtClean="0">
                <a:latin typeface="+mn-lt"/>
              </a:rPr>
              <a:t>nd</a:t>
            </a:r>
            <a:r>
              <a:rPr lang="en-US" sz="1600" dirty="0" smtClean="0">
                <a:latin typeface="+mn-lt"/>
              </a:rPr>
              <a:t>: With that token id, you can access the .</a:t>
            </a:r>
            <a:r>
              <a:rPr lang="en-US" sz="1600" dirty="0" err="1" smtClean="0">
                <a:latin typeface="+mn-lt"/>
              </a:rPr>
              <a:t>json</a:t>
            </a:r>
            <a:r>
              <a:rPr lang="en-US" sz="1600" dirty="0" smtClean="0">
                <a:latin typeface="+mn-lt"/>
              </a:rPr>
              <a:t> file on the screen.</a:t>
            </a:r>
          </a:p>
          <a:p>
            <a:pPr marL="152400" indent="0">
              <a:buSzPts val="1200"/>
            </a:pPr>
            <a:endParaRPr lang="en-US" sz="1600" u="sng" dirty="0" smtClean="0">
              <a:solidFill>
                <a:schemeClr val="hlink"/>
              </a:solidFill>
              <a:latin typeface="+mn-lt"/>
              <a:ea typeface="Arial"/>
              <a:cs typeface="Arial"/>
              <a:sym typeface="Arial"/>
              <a:hlinkClick r:id="rId4"/>
            </a:endParaRPr>
          </a:p>
          <a:p>
            <a:pPr marL="152400" indent="0">
              <a:buSzPts val="1200"/>
            </a:pPr>
            <a:r>
              <a:rPr lang="en-US" sz="1600" u="sng" dirty="0" smtClean="0">
                <a:solidFill>
                  <a:schemeClr val="hlink"/>
                </a:solidFill>
                <a:latin typeface="+mn-lt"/>
                <a:ea typeface="Arial"/>
                <a:cs typeface="Arial"/>
                <a:sym typeface="Arial"/>
                <a:hlinkClick r:id="rId5"/>
              </a:rPr>
              <a:t>http</a:t>
            </a:r>
            <a:r>
              <a:rPr lang="en-US" sz="1600" u="sng" dirty="0">
                <a:solidFill>
                  <a:schemeClr val="hlink"/>
                </a:solidFill>
                <a:latin typeface="+mn-lt"/>
                <a:ea typeface="Arial"/>
                <a:cs typeface="Arial"/>
                <a:sym typeface="Arial"/>
                <a:hlinkClick r:id="rId5"/>
              </a:rPr>
              <a:t>://192.168.0.116:6060/get_token/?id=</a:t>
            </a:r>
            <a:r>
              <a:rPr lang="en-US" sz="1600" u="sng" dirty="0" smtClean="0">
                <a:solidFill>
                  <a:schemeClr val="hlink"/>
                </a:solidFill>
                <a:latin typeface="+mn-lt"/>
                <a:ea typeface="Arial"/>
                <a:cs typeface="Arial"/>
                <a:sym typeface="Arial"/>
                <a:hlinkClick r:id="rId5"/>
              </a:rPr>
              <a:t>A137</a:t>
            </a:r>
            <a:endParaRPr lang="en-US" sz="1600" u="sng" dirty="0" smtClean="0">
              <a:solidFill>
                <a:schemeClr val="hlink"/>
              </a:solidFill>
              <a:latin typeface="+mn-lt"/>
              <a:ea typeface="Arial"/>
              <a:cs typeface="Arial"/>
              <a:sym typeface="Arial"/>
            </a:endParaRPr>
          </a:p>
          <a:p>
            <a:pPr marL="152400" indent="0">
              <a:buSzPts val="1200"/>
            </a:pPr>
            <a:endParaRPr lang="en-US" sz="1600" u="sng" dirty="0">
              <a:solidFill>
                <a:schemeClr val="hlink"/>
              </a:solidFill>
              <a:highlight>
                <a:srgbClr val="FFFFFF"/>
              </a:highlight>
              <a:latin typeface="+mn-lt"/>
              <a:ea typeface="Arial"/>
              <a:cs typeface="Arial"/>
              <a:sym typeface="Arial"/>
            </a:endParaRPr>
          </a:p>
          <a:p>
            <a:pPr marL="152400" indent="0">
              <a:buSzPts val="1200"/>
            </a:pPr>
            <a:endParaRPr lang="en-US" sz="1100" dirty="0" smtClean="0">
              <a:solidFill>
                <a:schemeClr val="tx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152400" indent="0">
              <a:buSzPts val="1200"/>
            </a:pPr>
            <a:r>
              <a:rPr lang="en-US" sz="1100" dirty="0" smtClean="0">
                <a:solidFill>
                  <a:schemeClr val="tx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These are the particular IP addresses from the A Team members’:</a:t>
            </a:r>
          </a:p>
          <a:p>
            <a:pPr marL="152400" indent="0">
              <a:buSzPts val="1200"/>
            </a:pPr>
            <a:endParaRPr lang="en-US" sz="1100" dirty="0" smtClean="0">
              <a:solidFill>
                <a:schemeClr val="tx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152400" indent="0">
              <a:buSzPts val="1200"/>
            </a:pPr>
            <a:r>
              <a:rPr lang="en" sz="1100" dirty="0" smtClean="0">
                <a:solidFill>
                  <a:schemeClr val="tx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192.168.0.116:6060</a:t>
            </a:r>
            <a:r>
              <a:rPr lang="en" sz="1100" dirty="0">
                <a:solidFill>
                  <a:schemeClr val="tx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/ </a:t>
            </a:r>
            <a:r>
              <a:rPr lang="en" sz="1100" dirty="0" smtClean="0">
                <a:solidFill>
                  <a:schemeClr val="tx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(Rosario</a:t>
            </a:r>
            <a:r>
              <a:rPr lang="en" sz="1100" dirty="0">
                <a:solidFill>
                  <a:schemeClr val="tx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)</a:t>
            </a:r>
            <a:br>
              <a:rPr lang="en" sz="1100" dirty="0">
                <a:solidFill>
                  <a:schemeClr val="tx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100" dirty="0">
                <a:solidFill>
                  <a:schemeClr val="tx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192.168.0.72:6060/ </a:t>
            </a:r>
            <a:r>
              <a:rPr lang="en" sz="1100" dirty="0" smtClean="0">
                <a:solidFill>
                  <a:schemeClr val="tx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(Elsa</a:t>
            </a:r>
            <a:r>
              <a:rPr lang="en" sz="1100" dirty="0">
                <a:solidFill>
                  <a:schemeClr val="tx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)</a:t>
            </a:r>
            <a:br>
              <a:rPr lang="en" sz="1100" dirty="0">
                <a:solidFill>
                  <a:schemeClr val="tx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100" dirty="0">
                <a:solidFill>
                  <a:schemeClr val="tx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192.168.0.80:6060/ </a:t>
            </a:r>
            <a:r>
              <a:rPr lang="en" sz="1100" dirty="0" smtClean="0">
                <a:solidFill>
                  <a:schemeClr val="tx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(Tomás</a:t>
            </a:r>
            <a:r>
              <a:rPr lang="en" sz="1100" dirty="0">
                <a:solidFill>
                  <a:schemeClr val="tx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)</a:t>
            </a:r>
            <a:br>
              <a:rPr lang="en" sz="1100" dirty="0">
                <a:solidFill>
                  <a:schemeClr val="tx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100" dirty="0">
                <a:solidFill>
                  <a:schemeClr val="tx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192.168.0.45:6060/ </a:t>
            </a:r>
            <a:r>
              <a:rPr lang="en" sz="1100" dirty="0" smtClean="0">
                <a:solidFill>
                  <a:schemeClr val="tx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(Natatio</a:t>
            </a:r>
            <a:r>
              <a:rPr lang="en" sz="1100" dirty="0">
                <a:solidFill>
                  <a:schemeClr val="tx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n" sz="1100" dirty="0">
                <a:solidFill>
                  <a:schemeClr val="tx1"/>
                </a:solidFill>
              </a:rPr>
              <a:t> </a:t>
            </a:r>
            <a:br>
              <a:rPr lang="en" sz="1100" dirty="0">
                <a:solidFill>
                  <a:schemeClr val="tx1"/>
                </a:solidFill>
              </a:rPr>
            </a:br>
            <a:endParaRPr lang="en-US" sz="1100" dirty="0">
              <a:solidFill>
                <a:srgbClr val="000000"/>
              </a:solidFill>
              <a:highlight>
                <a:srgbClr val="FFFFFF"/>
              </a:highlight>
              <a:latin typeface="+mn-lt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40"/>
          <p:cNvSpPr txBox="1">
            <a:spLocks noGrp="1"/>
          </p:cNvSpPr>
          <p:nvPr>
            <p:ph type="ctrTitle"/>
          </p:nvPr>
        </p:nvSpPr>
        <p:spPr>
          <a:xfrm>
            <a:off x="720050" y="447323"/>
            <a:ext cx="4559700" cy="6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WE CREATED THE API</a:t>
            </a:r>
            <a:endParaRPr dirty="0"/>
          </a:p>
        </p:txBody>
      </p:sp>
      <p:sp>
        <p:nvSpPr>
          <p:cNvPr id="328" name="Google Shape;328;p40"/>
          <p:cNvSpPr/>
          <p:nvPr/>
        </p:nvSpPr>
        <p:spPr>
          <a:xfrm rot="10800000" flipH="1">
            <a:off x="426925" y="294300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085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2"/>
          <p:cNvSpPr txBox="1">
            <a:spLocks noGrp="1"/>
          </p:cNvSpPr>
          <p:nvPr>
            <p:ph type="subTitle" idx="4294967295"/>
          </p:nvPr>
        </p:nvSpPr>
        <p:spPr>
          <a:xfrm>
            <a:off x="687600" y="1029954"/>
            <a:ext cx="7863000" cy="34180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 dirty="0">
                <a:solidFill>
                  <a:srgbClr val="FFFFFF"/>
                </a:solidFill>
                <a:highlight>
                  <a:srgbClr val="CCCCCC"/>
                </a:highlight>
                <a:latin typeface="Arial"/>
                <a:ea typeface="Arial"/>
                <a:cs typeface="Arial"/>
                <a:sym typeface="Arial"/>
              </a:rPr>
              <a:t>{"c_averages": {"2019-12-31": 0.0, "2020-01-01": 0.0, "2020-01-02": 0.0, "2020-01-03": 0.0, "2020-01 -04 ": 0.0," 2020-01-05 ": 0.0," 2020-01-06 ": 0.0," 2020-01-07 ": 0.0," 2020-01-08 ": 0.0," 2020-01 -09 ": 0.0," 2020-01-10 ": 0.0," 2020-01-11 ": 0.0," 2020-01-12 ": 0.0," 2020-01-13 ": 0.0," 2020-01 -14 ": 0.0," 2020-01-15 ": 0.0," 2020-01-16 ": 0.0," 2020-01-17 ": 0.0," 2020-01-18 ": 0.0," 2020-01 -19 ": 0.0," 2020-01-20 ": 0.0," 2020-01-21 ": 0.0," 2020-01-22 ": 0.0," 2020-01-23 ": 0.0," 2020-01 -24 ": 0.0," 2020-01-25 ": 0.0," 2020-01-26 ": 0.0," 2020-01-27 ": 0.0," 2020-01-28 ": 0.0," 2020-01 -29 ": 0.0," 2020-01-30 ": 0.0, "2020-01-31": 0.0, "2020-02-01": 1.5, "2020-02-02": 0.0, "2020-02-03": 0.0, "2020-02-04": 0.0, "2020-02-05": 0.0, "2020-02-06": 0.0, "2020-02-07": 0.0, "2020-02-08": 0.0, "2020-02-09": 0.0, "2020-02-10": 0.5, "2020-02-11": 0.0, "2020-02-12": 0.0, "2020-02-13": 0.0, "2020-02-14": 0.0, "2020-02-15": 0.0, "2020-02-16": 0.0, "2020-02-17": 0.0, "2020-02-18": 0.0, "2020-02-19": 0.0, "2020-02-20": 0.0, "2020-02-21": 0.0, "2020-02-22": 0.0, "2020-02-23": 0.0, "2020-02-24": 0.0, "2020-02-25": 0.5, "2020-02-26": 3.0, "2020-02-27": 4.0, "2020-02-28": 9.0, "2020-02-29": 9.5, "2020-03-01": 14.0, "2020-03-02 ": 27.0," 2020-03-03 ": 28.5," 2020-03-04 ": 19.5," 2020-03-05 ": 27.67," 2020-03-06 ": 46.25," 2020-03-07 ": 49.4," 2020-03-08 ": 110.33," 2020-03-09 ": 110.25," 2020-03-10 ": 194.25," 2020-03-11 ": 246.5," 2020-03-12 ": 295.0," 2020-03-13 ": 389.5," 2020-03-14 ": 343.6," 2020-03-15 ": 441.0," 2020-03-16 ": 349.2," 2020-03-17 ": 527.0," 2020-03-18 ": 756.4," 2020-03-19 ": 834.4," 2020-03-20 ": 956.4," 2020-03-21 ": 1130.4," 2020-03-22 ": 1028.2," 2020-03-23 ​​": 987.8," 2020-03-24 ": 1582.2," 2020-03-25 ": 1788.8," 2020-03-26 ": 1908.8," 2020-03-27 ": 1927.0," 2020-03-28 ": 1778.6," 2020-03-29 ": 1415.0," 2020-03-30 ": 1296.4,"2020-03-31 ": 1799.8," 2020-04-01 ": 1662.2," 2020-04-02 ": 1728.4," 2020-04-03 ": 1702.4," 2020-04-04 ": 1567.0," 2020-04-05 ": 1372.8," 2020-04-06 ": 963.4," 2020-04-07 ": 1335.0," 2020-04-08 ": 1465.2," 2020-04-09 ": 1540.8," 2020-04-10 ": 1338.0," 2020-04-11 ": 1439.2," 2020-04-12 ": 1278.0," 2020-04-13 ": 1127.0," 2020-04-14 ": 1226.2," 2020-04-15 ": 1575.4," 2020-04-16 ": 1538.0," 2020-04-17 ": 1611.2," 2020-04-18 ": 1731.0," 2020-04-19 ": 980.4," 2020-04-20 ": 1781.8," 2020-04-21 ": 1582.6," 2020-04-22 ": 1712.6," 2020-04-23 ": 1793.4," 2020-04-24 ": 1551.2," 2020-04-25 ": 1833.8," 2020-04-26 ": 1752.8," 2020-04-27 ": 1746.2," 2020-04-28 ": 1729.2, "2020-04-29": 1657.2, "2020-04-30": 1604.4, "2020-05-01": 2012.6, "2020-05-02": 2151.0, "2020-05-03": 2482.6, "2020-05-04": 2562.4, "2020-05-05": 2601.8, "2020-05-06": 2625.6, "2020-05-07": 2609.2, "2020-05-08": 2919.4, "2020-05-09": 2733.6, "2020-05-10": 3217.8, "2020-05-11": 2726.6, "2020-05-12": 2826.0, "2020-05-13": 2836.8, "2020-05-14": 2902.2, "2020-05-15": 2842.2, "2020-05-16": 2913.2, "2020-05-17": 2557.4, "2020-05-18": 2590.6, "2020-05-19": 2584.4, "2020-05-20": 2875.8, "2020-05-21": 2902.0, "2020-05-22": 3178.2, "2020-05-23": 3031.0, "2020-05-24": 3040.4, "2020-05-25": 2731.4, "2020-05-26": 3211.6, "2020-05-27 ": 3002.2," 2020-05-28 ": 3121.8," 2020-05-29 ": 3142.8," 2020-05-30 ": 2994.0," 2020-05-31 ": 3143.2," 2020-06-01 ": 3218.2," 2020-06-02 ": 3294.8," 2020-06-03 ": 3005.6," 2020-06-04 ": 3256.4," 2020-06-05 ": 3115.8," 2020-06-06 ": 3309.8," 2020-06-07 ": 3343.2," 2020-06-08 ": 3507.8," 2020-06-09 ": 3247.8," 2020-06-10 ": 3064.4," 2020-06-11 ": 3482.2," 2020-06-12 ": 3250.0," 2020-06-13 ": 4140.8," 2020-06-14 ": 3791.4," 2020-06-15 ": 3885.8," 2020-06-16 ": 3388.0," 2020-06-17 ": 3371.6," 2020-06-18 ": 9623.0," 2020-06-19 ": 3148.6," 2020-06-20 ": 4340.4," 2020-06-21 ": 3513.8," 2020-06-22 ": 3633.4," 2020-06-23 ": 3426.6," 2020-06-24 ":2790.4, "2020-06-25": 3937.2, "2020-06-26": 3654.4, "2020-06-27": 3100.6, "2020-06-28": 4199.0, "2020-06-29": 2877.0, "2020-06-30": 3767.0, "2020-07-01": 3108.0, "2020-07-02": 3296.0, "2020-07-03": 3309.0, "2020-07-04": 3301.2, "2020-07-05": 2854.8, "2020-07-06": 3595.2, "2020-07-07": 3117.4, "2020-07-08": 3211.6, "2020-07-09": 3258.4, "2020-07-10": 3886.6, "2020-07-11": 4031.8, "2020-07-12": 3463.8, "2020-07-13": 4040.8, "2020-07-14": 3251.6, "2020-07-15": 3545.8, "2020-07-16": 3682.2, "2020-07-17": 4521.6, "2020-07-18": 5607.6, "2020-07-19": 3837.4, "2020-07-20": 3754.6, "2020-07-21": 4071.0, "2020-07-22": </a:t>
            </a:r>
            <a:r>
              <a:rPr lang="en" sz="900" dirty="0">
                <a:solidFill>
                  <a:srgbClr val="FFFFFF"/>
                </a:solidFill>
                <a:highlight>
                  <a:srgbClr val="CCCCCC"/>
                </a:highlight>
                <a:latin typeface="Arial"/>
                <a:ea typeface="Arial"/>
                <a:cs typeface="Arial"/>
                <a:sym typeface="Arial"/>
              </a:rPr>
              <a:t>3981.0, "2020-07-23 ": 4586.0," 2020-07-24 ": 4837.4," 2020-07-25 ": 4330.2," 2020-07-26 ": 4181.2," 2020-07-27 ": 6302.2," 2020-07-28 ": 3544.2," 2020-07-29 ": 4895.4," 2020-07-30 ": 5464.75}}</a:t>
            </a:r>
            <a:endParaRPr sz="900" dirty="0">
              <a:solidFill>
                <a:srgbClr val="FFFFFF"/>
              </a:solidFill>
              <a:highlight>
                <a:srgbClr val="CCCCCC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000" dirty="0">
              <a:solidFill>
                <a:srgbClr val="FFFFF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000" dirty="0">
              <a:solidFill>
                <a:srgbClr val="FFFFF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365" name="Google Shape;365;p42"/>
          <p:cNvSpPr txBox="1"/>
          <p:nvPr/>
        </p:nvSpPr>
        <p:spPr>
          <a:xfrm>
            <a:off x="207610" y="395649"/>
            <a:ext cx="8548648" cy="835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YOU’LL SEE ON THE SCREEN THE FOLLOWING </a:t>
            </a:r>
            <a:r>
              <a:rPr lang="en-US" dirty="0" smtClean="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.</a:t>
            </a:r>
            <a:r>
              <a:rPr lang="en-US" dirty="0" err="1" smtClean="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json</a:t>
            </a:r>
            <a:r>
              <a:rPr lang="en-US" dirty="0" smtClean="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:</a:t>
            </a:r>
            <a:endParaRPr lang="en-US" dirty="0"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 idx="9"/>
          </p:nvPr>
        </p:nvSpPr>
        <p:spPr>
          <a:xfrm flipH="1">
            <a:off x="1204900" y="931626"/>
            <a:ext cx="2711578" cy="6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r>
              <a:rPr lang="en" dirty="0" smtClean="0"/>
              <a:t>.</a:t>
            </a:r>
            <a:r>
              <a:rPr lang="en-US" dirty="0" smtClean="0"/>
              <a:t> Option C</a:t>
            </a:r>
            <a:endParaRPr dirty="0"/>
          </a:p>
        </p:txBody>
      </p:sp>
      <p:sp>
        <p:nvSpPr>
          <p:cNvPr id="225" name="Google Shape;225;p33"/>
          <p:cNvSpPr txBox="1">
            <a:spLocks noGrp="1"/>
          </p:cNvSpPr>
          <p:nvPr>
            <p:ph type="subTitle" idx="1"/>
          </p:nvPr>
        </p:nvSpPr>
        <p:spPr>
          <a:xfrm flipH="1">
            <a:off x="337466" y="1543626"/>
            <a:ext cx="3303701" cy="35998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sz="1200" dirty="0" err="1" smtClean="0"/>
              <a:t>We</a:t>
            </a:r>
            <a:r>
              <a:rPr lang="es-ES" sz="1200" dirty="0" smtClean="0"/>
              <a:t> </a:t>
            </a:r>
            <a:r>
              <a:rPr lang="es-ES" sz="1200" dirty="0" err="1" smtClean="0"/>
              <a:t>got</a:t>
            </a:r>
            <a:r>
              <a:rPr lang="es-ES" sz="1200" dirty="0" smtClean="0"/>
              <a:t> </a:t>
            </a:r>
            <a:r>
              <a:rPr lang="es-ES" sz="1200" dirty="0" err="1" smtClean="0"/>
              <a:t>the</a:t>
            </a:r>
            <a:r>
              <a:rPr lang="es-ES" sz="1200" dirty="0" smtClean="0"/>
              <a:t> .</a:t>
            </a:r>
            <a:r>
              <a:rPr lang="es-ES" sz="1200" dirty="0" err="1" smtClean="0"/>
              <a:t>json</a:t>
            </a:r>
            <a:r>
              <a:rPr lang="es-ES" sz="1200" dirty="0" smtClean="0"/>
              <a:t> file </a:t>
            </a:r>
            <a:r>
              <a:rPr lang="es-ES" sz="1200" dirty="0" err="1" smtClean="0"/>
              <a:t>from</a:t>
            </a:r>
            <a:r>
              <a:rPr lang="es-ES" sz="1200" dirty="0" smtClean="0"/>
              <a:t> </a:t>
            </a:r>
            <a:r>
              <a:rPr lang="es-ES" sz="1200" dirty="0" err="1" smtClean="0"/>
              <a:t>Group</a:t>
            </a:r>
            <a:r>
              <a:rPr lang="es-ES" sz="1200" dirty="0"/>
              <a:t> </a:t>
            </a:r>
            <a:r>
              <a:rPr lang="es-ES" sz="1200" dirty="0" smtClean="0"/>
              <a:t>D. </a:t>
            </a:r>
            <a:r>
              <a:rPr lang="es-ES" sz="1200" dirty="0" err="1"/>
              <a:t>They</a:t>
            </a:r>
            <a:r>
              <a:rPr lang="es-ES" sz="1200" dirty="0"/>
              <a:t> </a:t>
            </a:r>
            <a:r>
              <a:rPr lang="es-ES" sz="1200" dirty="0" err="1"/>
              <a:t>represented</a:t>
            </a:r>
            <a:r>
              <a:rPr lang="es-ES" sz="1200" dirty="0"/>
              <a:t> “</a:t>
            </a:r>
            <a:r>
              <a:rPr lang="es-ES" sz="1200" dirty="0" err="1"/>
              <a:t>t_d_averages</a:t>
            </a:r>
            <a:r>
              <a:rPr lang="es-ES" sz="1200" dirty="0"/>
              <a:t>”, </a:t>
            </a:r>
            <a:r>
              <a:rPr lang="es-ES" sz="1200" dirty="0" err="1"/>
              <a:t>which</a:t>
            </a:r>
            <a:r>
              <a:rPr lang="es-ES" sz="1200" dirty="0"/>
              <a:t> </a:t>
            </a:r>
            <a:r>
              <a:rPr lang="es-ES" sz="1200" dirty="0" err="1"/>
              <a:t>is</a:t>
            </a:r>
            <a:r>
              <a:rPr lang="es-ES" sz="1200" dirty="0"/>
              <a:t> </a:t>
            </a:r>
            <a:r>
              <a:rPr lang="es-ES" sz="1200" dirty="0" err="1"/>
              <a:t>the</a:t>
            </a:r>
            <a:r>
              <a:rPr lang="es-ES" sz="1200" dirty="0"/>
              <a:t> mean of </a:t>
            </a:r>
            <a:r>
              <a:rPr lang="es-ES" sz="1200" dirty="0" err="1"/>
              <a:t>the</a:t>
            </a:r>
            <a:r>
              <a:rPr lang="es-ES" sz="1200" dirty="0"/>
              <a:t> “</a:t>
            </a:r>
            <a:r>
              <a:rPr lang="es-ES" sz="1200" dirty="0" err="1"/>
              <a:t>total_deaths</a:t>
            </a:r>
            <a:r>
              <a:rPr lang="es-ES" sz="1200" dirty="0"/>
              <a:t>” of </a:t>
            </a:r>
            <a:r>
              <a:rPr lang="es-ES" sz="1200" dirty="0" err="1"/>
              <a:t>all</a:t>
            </a:r>
            <a:r>
              <a:rPr lang="es-ES" sz="1200" dirty="0"/>
              <a:t> of </a:t>
            </a:r>
            <a:r>
              <a:rPr lang="es-ES" sz="1200" dirty="0" err="1"/>
              <a:t>their</a:t>
            </a:r>
            <a:r>
              <a:rPr lang="es-ES" sz="1200" dirty="0"/>
              <a:t> </a:t>
            </a:r>
            <a:r>
              <a:rPr lang="es-ES" sz="1200" dirty="0" err="1"/>
              <a:t>countries</a:t>
            </a:r>
            <a:r>
              <a:rPr lang="es-ES" sz="1200" dirty="0" smtClean="0"/>
              <a:t>.</a:t>
            </a:r>
          </a:p>
          <a:p>
            <a:endParaRPr lang="es-ES" sz="1200" dirty="0"/>
          </a:p>
          <a:p>
            <a:endParaRPr lang="es-ES" sz="1200" dirty="0" smtClean="0"/>
          </a:p>
          <a:p>
            <a:r>
              <a:rPr lang="es-ES" sz="1200" dirty="0" smtClean="0"/>
              <a:t>Of </a:t>
            </a:r>
            <a:r>
              <a:rPr lang="es-ES" sz="1200" dirty="0" err="1" smtClean="0"/>
              <a:t>course</a:t>
            </a:r>
            <a:r>
              <a:rPr lang="es-ES" sz="1200" dirty="0" smtClean="0"/>
              <a:t> </a:t>
            </a:r>
            <a:r>
              <a:rPr lang="es-ES" sz="1200" dirty="0" err="1" smtClean="0"/>
              <a:t>it</a:t>
            </a:r>
            <a:r>
              <a:rPr lang="es-ES" sz="1200" dirty="0" smtClean="0"/>
              <a:t> shows </a:t>
            </a:r>
            <a:r>
              <a:rPr lang="es-ES" sz="1200" dirty="0" err="1"/>
              <a:t>different</a:t>
            </a:r>
            <a:r>
              <a:rPr lang="es-ES" sz="1200" dirty="0"/>
              <a:t> </a:t>
            </a:r>
            <a:r>
              <a:rPr lang="es-ES" sz="1200" dirty="0" err="1" smtClean="0"/>
              <a:t>trends</a:t>
            </a:r>
            <a:r>
              <a:rPr lang="es-ES" sz="1200" dirty="0" smtClean="0"/>
              <a:t> </a:t>
            </a:r>
            <a:r>
              <a:rPr lang="es-ES" sz="1200" dirty="0" err="1" smtClean="0"/>
              <a:t>for</a:t>
            </a:r>
            <a:r>
              <a:rPr lang="es-ES" sz="1200" dirty="0" smtClean="0"/>
              <a:t> </a:t>
            </a:r>
            <a:r>
              <a:rPr lang="es-ES" sz="1200" dirty="0" err="1"/>
              <a:t>each</a:t>
            </a:r>
            <a:r>
              <a:rPr lang="es-ES" sz="1200" dirty="0"/>
              <a:t> </a:t>
            </a:r>
            <a:r>
              <a:rPr lang="es-ES" sz="1200" dirty="0" err="1" smtClean="0"/>
              <a:t>column</a:t>
            </a:r>
            <a:r>
              <a:rPr lang="es-ES" sz="1200" dirty="0"/>
              <a:t> </a:t>
            </a:r>
            <a:r>
              <a:rPr lang="es-ES" sz="1200" dirty="0" err="1" smtClean="0"/>
              <a:t>compared</a:t>
            </a:r>
            <a:r>
              <a:rPr lang="es-ES" sz="1200" dirty="0" smtClean="0"/>
              <a:t> </a:t>
            </a:r>
            <a:r>
              <a:rPr lang="es-ES" sz="1200" dirty="0" err="1" smtClean="0"/>
              <a:t>to</a:t>
            </a:r>
            <a:r>
              <a:rPr lang="es-ES" sz="1200" dirty="0" smtClean="0"/>
              <a:t> </a:t>
            </a:r>
            <a:r>
              <a:rPr lang="es-ES" sz="1200" dirty="0" err="1" smtClean="0"/>
              <a:t>our</a:t>
            </a:r>
            <a:r>
              <a:rPr lang="es-ES" sz="1200" dirty="0" smtClean="0"/>
              <a:t> </a:t>
            </a:r>
            <a:r>
              <a:rPr lang="es-ES" sz="1200" dirty="0" err="1" smtClean="0"/>
              <a:t>dataset</a:t>
            </a:r>
            <a:r>
              <a:rPr lang="es-ES" sz="1200" dirty="0" smtClean="0"/>
              <a:t>…</a:t>
            </a:r>
          </a:p>
          <a:p>
            <a:r>
              <a:rPr lang="es-ES" sz="1200" dirty="0" smtClean="0"/>
              <a:t>WHY??</a:t>
            </a:r>
          </a:p>
          <a:p>
            <a:endParaRPr lang="es-ES" sz="1200" dirty="0"/>
          </a:p>
          <a:p>
            <a:r>
              <a:rPr lang="es-ES" sz="1200" dirty="0" smtClean="0"/>
              <a:t>-</a:t>
            </a:r>
            <a:r>
              <a:rPr lang="es-ES" sz="1200" dirty="0" err="1" smtClean="0"/>
              <a:t>Because</a:t>
            </a:r>
            <a:r>
              <a:rPr lang="es-ES" sz="1200" dirty="0" smtClean="0"/>
              <a:t> </a:t>
            </a:r>
            <a:r>
              <a:rPr lang="es-ES" sz="1200" dirty="0" err="1" smtClean="0"/>
              <a:t>they</a:t>
            </a:r>
            <a:r>
              <a:rPr lang="es-ES" sz="1200" dirty="0" smtClean="0"/>
              <a:t> </a:t>
            </a:r>
            <a:r>
              <a:rPr lang="es-ES" sz="1200" dirty="0" err="1" smtClean="0"/>
              <a:t>have</a:t>
            </a:r>
            <a:r>
              <a:rPr lang="es-ES" sz="1200" dirty="0" smtClean="0"/>
              <a:t> </a:t>
            </a:r>
            <a:r>
              <a:rPr lang="es-ES" sz="1200" dirty="0" err="1" smtClean="0"/>
              <a:t>information</a:t>
            </a:r>
            <a:r>
              <a:rPr lang="es-ES" sz="1200" dirty="0" smtClean="0"/>
              <a:t> </a:t>
            </a:r>
            <a:r>
              <a:rPr lang="es-ES" sz="1200" dirty="0" err="1" smtClean="0"/>
              <a:t>from</a:t>
            </a:r>
            <a:r>
              <a:rPr lang="es-ES" sz="1200" dirty="0" smtClean="0"/>
              <a:t> </a:t>
            </a:r>
            <a:r>
              <a:rPr lang="es-ES" sz="1200" dirty="0" err="1" smtClean="0"/>
              <a:t>different</a:t>
            </a:r>
            <a:r>
              <a:rPr lang="es-ES" sz="1200" dirty="0" smtClean="0"/>
              <a:t> </a:t>
            </a:r>
            <a:r>
              <a:rPr lang="es-ES" sz="1200" dirty="0" err="1" smtClean="0"/>
              <a:t>countries</a:t>
            </a:r>
            <a:r>
              <a:rPr lang="es-ES" sz="1200" dirty="0" smtClean="0"/>
              <a:t>. </a:t>
            </a:r>
            <a:r>
              <a:rPr lang="es-ES" sz="1200" dirty="0" err="1" smtClean="0"/>
              <a:t>Their</a:t>
            </a:r>
            <a:r>
              <a:rPr lang="es-ES" sz="1200" dirty="0" smtClean="0"/>
              <a:t> </a:t>
            </a:r>
            <a:r>
              <a:rPr lang="es-ES" sz="1200" dirty="0" err="1" smtClean="0"/>
              <a:t>group</a:t>
            </a:r>
            <a:r>
              <a:rPr lang="es-ES" sz="1200" dirty="0" smtClean="0"/>
              <a:t> of 5 </a:t>
            </a:r>
            <a:r>
              <a:rPr lang="es-ES" sz="1200" dirty="0" err="1" smtClean="0"/>
              <a:t>countries</a:t>
            </a:r>
            <a:r>
              <a:rPr lang="es-ES" sz="1200" dirty="0" smtClean="0"/>
              <a:t> </a:t>
            </a:r>
            <a:r>
              <a:rPr lang="es-ES" sz="1200" dirty="0" err="1" smtClean="0"/>
              <a:t>only</a:t>
            </a:r>
            <a:r>
              <a:rPr lang="es-ES" sz="1200" dirty="0" smtClean="0"/>
              <a:t> has 1 country in </a:t>
            </a:r>
            <a:r>
              <a:rPr lang="es-ES" sz="1200" dirty="0" err="1" smtClean="0"/>
              <a:t>common</a:t>
            </a:r>
            <a:r>
              <a:rPr lang="es-ES" sz="1200" dirty="0" smtClean="0"/>
              <a:t>.</a:t>
            </a:r>
          </a:p>
          <a:p>
            <a:r>
              <a:rPr lang="es-ES" sz="1200" dirty="0" smtClean="0"/>
              <a:t>-</a:t>
            </a:r>
            <a:r>
              <a:rPr lang="es-ES" sz="1200" dirty="0" err="1" smtClean="0"/>
              <a:t>They</a:t>
            </a:r>
            <a:r>
              <a:rPr lang="es-ES" sz="1200" dirty="0" smtClean="0"/>
              <a:t> </a:t>
            </a:r>
            <a:r>
              <a:rPr lang="es-ES" sz="1200" dirty="0" err="1" smtClean="0"/>
              <a:t>calculated</a:t>
            </a:r>
            <a:r>
              <a:rPr lang="es-ES" sz="1200" dirty="0" smtClean="0"/>
              <a:t> </a:t>
            </a:r>
            <a:r>
              <a:rPr lang="es-ES" sz="1200" dirty="0" err="1" smtClean="0"/>
              <a:t>the</a:t>
            </a:r>
            <a:r>
              <a:rPr lang="es-ES" sz="1200" dirty="0" smtClean="0"/>
              <a:t> mean of total </a:t>
            </a:r>
            <a:r>
              <a:rPr lang="es-ES" sz="1200" dirty="0" err="1" smtClean="0"/>
              <a:t>deaths</a:t>
            </a:r>
            <a:r>
              <a:rPr lang="es-ES" sz="1200" dirty="0" smtClean="0"/>
              <a:t> </a:t>
            </a:r>
            <a:r>
              <a:rPr lang="es-ES" sz="1200" dirty="0" err="1" smtClean="0"/>
              <a:t>due</a:t>
            </a:r>
            <a:r>
              <a:rPr lang="es-ES" sz="1200" dirty="0" smtClean="0"/>
              <a:t> </a:t>
            </a:r>
            <a:r>
              <a:rPr lang="es-ES" sz="1200" dirty="0" err="1" smtClean="0"/>
              <a:t>to</a:t>
            </a:r>
            <a:r>
              <a:rPr lang="es-ES" sz="1200" dirty="0" smtClean="0"/>
              <a:t> COIVD19, </a:t>
            </a:r>
            <a:r>
              <a:rPr lang="es-ES" sz="1200" dirty="0" err="1" smtClean="0"/>
              <a:t>whereas</a:t>
            </a:r>
            <a:r>
              <a:rPr lang="es-ES" sz="1200" dirty="0" smtClean="0"/>
              <a:t> </a:t>
            </a:r>
            <a:r>
              <a:rPr lang="es-ES" sz="1200" dirty="0" err="1" smtClean="0"/>
              <a:t>we</a:t>
            </a:r>
            <a:r>
              <a:rPr lang="es-ES" sz="1200" dirty="0" smtClean="0"/>
              <a:t> </a:t>
            </a:r>
            <a:r>
              <a:rPr lang="es-ES" sz="1200" dirty="0" err="1" smtClean="0"/>
              <a:t>calculated</a:t>
            </a:r>
            <a:r>
              <a:rPr lang="es-ES" sz="1200" dirty="0" smtClean="0"/>
              <a:t> </a:t>
            </a:r>
            <a:r>
              <a:rPr lang="es-ES" sz="1200" dirty="0" err="1" smtClean="0"/>
              <a:t>the</a:t>
            </a:r>
            <a:r>
              <a:rPr lang="es-ES" sz="1200" dirty="0" smtClean="0"/>
              <a:t> mean of New Cases </a:t>
            </a:r>
            <a:r>
              <a:rPr lang="es-ES" sz="1200" dirty="0" err="1" smtClean="0"/>
              <a:t>detected</a:t>
            </a:r>
            <a:r>
              <a:rPr lang="es-ES" sz="1200" dirty="0" smtClean="0"/>
              <a:t>.</a:t>
            </a:r>
          </a:p>
          <a:p>
            <a:endParaRPr lang="es-ES" sz="1200" dirty="0"/>
          </a:p>
          <a:p>
            <a:endParaRPr lang="es-ES" sz="1200" dirty="0" smtClean="0"/>
          </a:p>
          <a:p>
            <a:endParaRPr lang="es-ES" sz="1200" dirty="0" smtClean="0"/>
          </a:p>
        </p:txBody>
      </p:sp>
      <p:grpSp>
        <p:nvGrpSpPr>
          <p:cNvPr id="235" name="Google Shape;235;p33"/>
          <p:cNvGrpSpPr/>
          <p:nvPr/>
        </p:nvGrpSpPr>
        <p:grpSpPr>
          <a:xfrm>
            <a:off x="1129031" y="-1040177"/>
            <a:ext cx="3213732" cy="2898378"/>
            <a:chOff x="1205230" y="253470"/>
            <a:chExt cx="4264564" cy="2996815"/>
          </a:xfrm>
        </p:grpSpPr>
        <p:sp>
          <p:nvSpPr>
            <p:cNvPr id="236" name="Google Shape;236;p33"/>
            <p:cNvSpPr/>
            <p:nvPr/>
          </p:nvSpPr>
          <p:spPr>
            <a:xfrm rot="10800000" flipH="1">
              <a:off x="1205230" y="983996"/>
              <a:ext cx="214800" cy="2148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3"/>
            <p:cNvSpPr/>
            <p:nvPr/>
          </p:nvSpPr>
          <p:spPr>
            <a:xfrm rot="10800000" flipH="1">
              <a:off x="5254994" y="253470"/>
              <a:ext cx="214800" cy="2148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3"/>
            <p:cNvSpPr/>
            <p:nvPr/>
          </p:nvSpPr>
          <p:spPr>
            <a:xfrm rot="10800000" flipH="1">
              <a:off x="5254994" y="3035485"/>
              <a:ext cx="214800" cy="2148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CuadroTexto 12"/>
          <p:cNvSpPr txBox="1"/>
          <p:nvPr/>
        </p:nvSpPr>
        <p:spPr>
          <a:xfrm>
            <a:off x="5921653" y="80797"/>
            <a:ext cx="15884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6050" lvl="0">
              <a:spcBef>
                <a:spcPts val="1600"/>
              </a:spcBef>
              <a:buClrTx/>
              <a:buSzPts val="1300"/>
            </a:pPr>
            <a:r>
              <a:rPr lang="en-US" sz="1200" dirty="0" smtClean="0">
                <a:solidFill>
                  <a:schemeClr val="tx1"/>
                </a:solidFill>
              </a:rPr>
              <a:t>Our countries:</a:t>
            </a:r>
          </a:p>
          <a:p>
            <a:pPr marL="457200" lvl="0" indent="-311150">
              <a:buClrTx/>
              <a:buSzPts val="1300"/>
              <a:buFont typeface="Arial"/>
              <a:buChar char="❏"/>
            </a:pPr>
            <a:endParaRPr lang="en-US" sz="1200" dirty="0" smtClean="0">
              <a:solidFill>
                <a:schemeClr val="tx1"/>
              </a:solidFill>
            </a:endParaRPr>
          </a:p>
          <a:p>
            <a:pPr marL="457200" lvl="0" indent="-311150">
              <a:buClrTx/>
              <a:buSzPts val="1300"/>
              <a:buFont typeface="Arial"/>
              <a:buChar char="❏"/>
            </a:pPr>
            <a:r>
              <a:rPr lang="en-US" sz="1200" dirty="0" smtClean="0">
                <a:solidFill>
                  <a:schemeClr val="tx1"/>
                </a:solidFill>
              </a:rPr>
              <a:t>Argentina</a:t>
            </a:r>
            <a:endParaRPr lang="en-US" sz="1200" dirty="0">
              <a:solidFill>
                <a:schemeClr val="tx1"/>
              </a:solidFill>
            </a:endParaRPr>
          </a:p>
          <a:p>
            <a:pPr marL="457200" lvl="0" indent="-311150">
              <a:buClrTx/>
              <a:buSzPts val="1300"/>
              <a:buFont typeface="Arial"/>
              <a:buChar char="❏"/>
            </a:pPr>
            <a:r>
              <a:rPr lang="en-US" sz="1200" dirty="0" smtClean="0">
                <a:solidFill>
                  <a:schemeClr val="tx1"/>
                </a:solidFill>
              </a:rPr>
              <a:t>Chile</a:t>
            </a:r>
          </a:p>
          <a:p>
            <a:pPr marL="457200" indent="-311150">
              <a:buClrTx/>
              <a:buSzPts val="1300"/>
              <a:buFont typeface="Arial"/>
              <a:buChar char="❏"/>
            </a:pPr>
            <a:r>
              <a:rPr lang="en-US" sz="1200" dirty="0" smtClean="0">
                <a:solidFill>
                  <a:schemeClr val="tx1"/>
                </a:solidFill>
              </a:rPr>
              <a:t>Colombia</a:t>
            </a:r>
          </a:p>
          <a:p>
            <a:pPr marL="457200" lvl="0" indent="-311150">
              <a:buClrTx/>
              <a:buSzPts val="1300"/>
              <a:buFont typeface="Arial"/>
              <a:buChar char="❏"/>
            </a:pPr>
            <a:r>
              <a:rPr lang="en-US" sz="1200" dirty="0" smtClean="0">
                <a:solidFill>
                  <a:schemeClr val="tx1"/>
                </a:solidFill>
              </a:rPr>
              <a:t>Russia</a:t>
            </a:r>
            <a:endParaRPr lang="en-US" sz="1200" dirty="0">
              <a:solidFill>
                <a:schemeClr val="tx1"/>
              </a:solidFill>
            </a:endParaRPr>
          </a:p>
          <a:p>
            <a:pPr marL="457200" indent="-311150">
              <a:buClrTx/>
              <a:buSzPts val="1300"/>
              <a:buFont typeface="Arial"/>
              <a:buChar char="❏"/>
            </a:pPr>
            <a:r>
              <a:rPr lang="en-US" sz="1200" dirty="0" smtClean="0">
                <a:solidFill>
                  <a:schemeClr val="tx1"/>
                </a:solidFill>
              </a:rPr>
              <a:t>Spain</a:t>
            </a:r>
            <a:endParaRPr lang="en-US" sz="1200" dirty="0">
              <a:solidFill>
                <a:schemeClr val="tx1"/>
              </a:solidFill>
            </a:endParaRPr>
          </a:p>
          <a:p>
            <a:pPr marL="457200" lvl="0" indent="-311150">
              <a:buClrTx/>
              <a:buSzPts val="1300"/>
              <a:buFont typeface="Arial"/>
              <a:buChar char="❏"/>
            </a:pPr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3" name="Imagen 2" descr="newcasesCOVID19GroupA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892" y="1650457"/>
            <a:ext cx="4896567" cy="312816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4"/>
          <p:cNvSpPr txBox="1">
            <a:spLocks noGrp="1"/>
          </p:cNvSpPr>
          <p:nvPr>
            <p:ph type="subTitle" idx="1"/>
          </p:nvPr>
        </p:nvSpPr>
        <p:spPr>
          <a:xfrm>
            <a:off x="462476" y="364143"/>
            <a:ext cx="5887370" cy="6848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s-ES" dirty="0"/>
              <a:t>Show, </a:t>
            </a:r>
            <a:r>
              <a:rPr lang="es-ES" dirty="0" err="1"/>
              <a:t>vertically</a:t>
            </a:r>
            <a:r>
              <a:rPr lang="es-ES" dirty="0"/>
              <a:t>,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start</a:t>
            </a:r>
            <a:r>
              <a:rPr lang="es-ES" dirty="0"/>
              <a:t> and </a:t>
            </a:r>
            <a:r>
              <a:rPr lang="es-ES" dirty="0" err="1"/>
              <a:t>end</a:t>
            </a:r>
            <a:r>
              <a:rPr lang="es-ES" dirty="0"/>
              <a:t> date of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alarm</a:t>
            </a:r>
            <a:r>
              <a:rPr lang="es-ES" dirty="0"/>
              <a:t> </a:t>
            </a:r>
            <a:r>
              <a:rPr lang="es-ES" dirty="0" err="1"/>
              <a:t>state</a:t>
            </a:r>
            <a:r>
              <a:rPr lang="es-ES" dirty="0"/>
              <a:t> in </a:t>
            </a:r>
            <a:r>
              <a:rPr lang="es-ES" dirty="0" err="1"/>
              <a:t>Group</a:t>
            </a:r>
            <a:r>
              <a:rPr lang="es-ES" dirty="0"/>
              <a:t> </a:t>
            </a:r>
            <a:r>
              <a:rPr lang="es-ES" dirty="0" err="1"/>
              <a:t>D’s</a:t>
            </a:r>
            <a:r>
              <a:rPr lang="es-ES" dirty="0"/>
              <a:t> </a:t>
            </a:r>
            <a:r>
              <a:rPr lang="es-ES" dirty="0" err="1"/>
              <a:t>countries</a:t>
            </a:r>
            <a:r>
              <a:rPr lang="es-ES" dirty="0" smtClean="0"/>
              <a:t>:</a:t>
            </a:r>
            <a:endParaRPr lang="es-ES" dirty="0" smtClean="0"/>
          </a:p>
        </p:txBody>
      </p:sp>
      <p:sp>
        <p:nvSpPr>
          <p:cNvPr id="246" name="Google Shape;246;p34"/>
          <p:cNvSpPr/>
          <p:nvPr/>
        </p:nvSpPr>
        <p:spPr>
          <a:xfrm rot="10800000" flipH="1">
            <a:off x="398559" y="172293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4"/>
          <p:cNvSpPr/>
          <p:nvPr/>
        </p:nvSpPr>
        <p:spPr>
          <a:xfrm flipH="1">
            <a:off x="4747844" y="4344164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n 1" descr="NumberofDEATHSGrupo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683" y="1557168"/>
            <a:ext cx="4521011" cy="2877607"/>
          </a:xfrm>
          <a:prstGeom prst="rect">
            <a:avLst/>
          </a:prstGeom>
        </p:spPr>
      </p:pic>
      <p:cxnSp>
        <p:nvCxnSpPr>
          <p:cNvPr id="6" name="Conector recto 5"/>
          <p:cNvCxnSpPr/>
          <p:nvPr/>
        </p:nvCxnSpPr>
        <p:spPr>
          <a:xfrm>
            <a:off x="2159000" y="3175000"/>
            <a:ext cx="0" cy="81280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" name="Conector recto 10"/>
          <p:cNvCxnSpPr/>
          <p:nvPr/>
        </p:nvCxnSpPr>
        <p:spPr>
          <a:xfrm>
            <a:off x="3581400" y="2362200"/>
            <a:ext cx="0" cy="81280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5234181" y="1049020"/>
            <a:ext cx="1971561" cy="1313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6050" lvl="0">
              <a:spcBef>
                <a:spcPts val="1600"/>
              </a:spcBef>
              <a:buClrTx/>
              <a:buSzPts val="1300"/>
            </a:pPr>
            <a:r>
              <a:rPr lang="en-US" sz="1100" dirty="0" smtClean="0">
                <a:solidFill>
                  <a:schemeClr val="tx1"/>
                </a:solidFill>
              </a:rPr>
              <a:t>Group D’s countries:</a:t>
            </a:r>
          </a:p>
          <a:p>
            <a:pPr marL="457200" lvl="0" indent="-311150">
              <a:spcBef>
                <a:spcPts val="1600"/>
              </a:spcBef>
              <a:buClrTx/>
              <a:buSzPts val="1300"/>
              <a:buFont typeface="Arial"/>
              <a:buChar char="❏"/>
            </a:pPr>
            <a:r>
              <a:rPr lang="en-US" sz="1100" dirty="0" smtClean="0">
                <a:solidFill>
                  <a:schemeClr val="tx1"/>
                </a:solidFill>
              </a:rPr>
              <a:t>Portugal</a:t>
            </a:r>
            <a:endParaRPr lang="en-US" sz="1100" dirty="0">
              <a:solidFill>
                <a:schemeClr val="tx1"/>
              </a:solidFill>
            </a:endParaRPr>
          </a:p>
          <a:p>
            <a:pPr marL="457200" lvl="0" indent="-311150">
              <a:buClrTx/>
              <a:buSzPts val="1300"/>
              <a:buFont typeface="Arial"/>
              <a:buChar char="❏"/>
            </a:pPr>
            <a:r>
              <a:rPr lang="en-US" sz="1100" dirty="0" smtClean="0">
                <a:solidFill>
                  <a:schemeClr val="tx1"/>
                </a:solidFill>
              </a:rPr>
              <a:t>Spain</a:t>
            </a:r>
            <a:endParaRPr lang="en-US" sz="1100" dirty="0">
              <a:solidFill>
                <a:schemeClr val="tx1"/>
              </a:solidFill>
            </a:endParaRPr>
          </a:p>
          <a:p>
            <a:pPr marL="457200" indent="-311150">
              <a:buClrTx/>
              <a:buSzPts val="1300"/>
              <a:buFont typeface="Arial"/>
              <a:buChar char="❏"/>
            </a:pPr>
            <a:r>
              <a:rPr lang="en-US" sz="1100" dirty="0">
                <a:solidFill>
                  <a:schemeClr val="tx1"/>
                </a:solidFill>
              </a:rPr>
              <a:t>Turkey</a:t>
            </a:r>
          </a:p>
          <a:p>
            <a:pPr marL="457200" lvl="0" indent="-311150">
              <a:buClrTx/>
              <a:buSzPts val="1300"/>
              <a:buFont typeface="Arial"/>
              <a:buChar char="❏"/>
            </a:pPr>
            <a:r>
              <a:rPr lang="en-US" sz="1100" dirty="0" smtClean="0">
                <a:solidFill>
                  <a:schemeClr val="tx1"/>
                </a:solidFill>
              </a:rPr>
              <a:t>UK</a:t>
            </a:r>
          </a:p>
          <a:p>
            <a:pPr marL="457200" lvl="0" indent="-311150">
              <a:buClrTx/>
              <a:buSzPts val="1300"/>
              <a:buFont typeface="Arial"/>
              <a:buChar char="❏"/>
            </a:pPr>
            <a:r>
              <a:rPr lang="en-US" sz="1100" dirty="0" smtClean="0">
                <a:solidFill>
                  <a:schemeClr val="tx1"/>
                </a:solidFill>
              </a:rPr>
              <a:t>Venezuela</a:t>
            </a:r>
            <a:endParaRPr 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39814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6"/>
          <p:cNvSpPr txBox="1">
            <a:spLocks noGrp="1"/>
          </p:cNvSpPr>
          <p:nvPr>
            <p:ph type="ctrTitle"/>
          </p:nvPr>
        </p:nvSpPr>
        <p:spPr>
          <a:xfrm>
            <a:off x="834799" y="102320"/>
            <a:ext cx="7141425" cy="499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ALL THE COUNTRIES INFECTED IN </a:t>
            </a:r>
            <a:r>
              <a:rPr lang="en-US" sz="2000" dirty="0" smtClean="0"/>
              <a:t>THE WORLD</a:t>
            </a:r>
            <a:endParaRPr sz="2000" dirty="0"/>
          </a:p>
        </p:txBody>
      </p:sp>
      <p:sp>
        <p:nvSpPr>
          <p:cNvPr id="2" name="Rectángulo 1"/>
          <p:cNvSpPr/>
          <p:nvPr/>
        </p:nvSpPr>
        <p:spPr>
          <a:xfrm>
            <a:off x="137168" y="1126660"/>
            <a:ext cx="160426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9700" lvl="0">
              <a:buClr>
                <a:srgbClr val="FFFFFF"/>
              </a:buClr>
              <a:buSzPts val="1400"/>
            </a:pPr>
            <a:r>
              <a:rPr lang="en-US" sz="1200" dirty="0" smtClean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The graph shows the following numbers for all the countries:</a:t>
            </a:r>
          </a:p>
          <a:p>
            <a:pPr marL="139700" lvl="0">
              <a:buClr>
                <a:srgbClr val="FFFFFF"/>
              </a:buClr>
              <a:buSzPts val="1400"/>
            </a:pPr>
            <a:endParaRPr lang="es-ES" sz="1200" dirty="0" smtClean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311150" lvl="0" indent="-171450">
              <a:buClr>
                <a:srgbClr val="FFFFFF"/>
              </a:buClr>
              <a:buSzPts val="1400"/>
              <a:buFont typeface="Arial"/>
              <a:buChar char="•"/>
            </a:pPr>
            <a:r>
              <a:rPr lang="es-ES" sz="1200" dirty="0" smtClean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Total </a:t>
            </a:r>
            <a:r>
              <a:rPr lang="es-ES" sz="1200" dirty="0" err="1" smtClean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infected</a:t>
            </a:r>
            <a:endParaRPr lang="es-ES" sz="12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311150" lvl="0" indent="-171450">
              <a:buClr>
                <a:srgbClr val="FFFFFF"/>
              </a:buClr>
              <a:buSzPts val="1400"/>
              <a:buFont typeface="Arial"/>
              <a:buChar char="•"/>
            </a:pPr>
            <a:r>
              <a:rPr lang="es-ES" sz="1200" dirty="0" smtClean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Total </a:t>
            </a:r>
            <a:r>
              <a:rPr lang="es-ES" sz="1200" dirty="0" err="1" smtClean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deaths</a:t>
            </a:r>
            <a:endParaRPr lang="es-ES" sz="1200" dirty="0" smtClean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311150" lvl="0" indent="-171450">
              <a:buClr>
                <a:srgbClr val="FFFFFF"/>
              </a:buClr>
              <a:buSzPts val="1400"/>
              <a:buFont typeface="Arial"/>
              <a:buChar char="•"/>
            </a:pPr>
            <a:r>
              <a:rPr lang="es-ES" sz="12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T</a:t>
            </a:r>
            <a:r>
              <a:rPr lang="es-ES" sz="1200" dirty="0" smtClean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otal </a:t>
            </a:r>
            <a:r>
              <a:rPr lang="es-ES" sz="1200" dirty="0" err="1" smtClean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recoveries</a:t>
            </a:r>
            <a:endParaRPr lang="es-ES" sz="12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5" name="Imagen 4" descr="allcountries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1778" y="601373"/>
            <a:ext cx="4864447" cy="44069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OVID-19 by Slidesgo">
  <a:themeElements>
    <a:clrScheme name="Simple Light">
      <a:dk1>
        <a:srgbClr val="FFFFFF"/>
      </a:dk1>
      <a:lt1>
        <a:srgbClr val="08031F"/>
      </a:lt1>
      <a:dk2>
        <a:srgbClr val="00B661"/>
      </a:dk2>
      <a:lt2>
        <a:srgbClr val="67F19B"/>
      </a:lt2>
      <a:accent1>
        <a:srgbClr val="27FF78"/>
      </a:accent1>
      <a:accent2>
        <a:srgbClr val="FFFFFF"/>
      </a:accent2>
      <a:accent3>
        <a:srgbClr val="08031F"/>
      </a:accent3>
      <a:accent4>
        <a:srgbClr val="00B661"/>
      </a:accent4>
      <a:accent5>
        <a:srgbClr val="00C5FF"/>
      </a:accent5>
      <a:accent6>
        <a:srgbClr val="27FF78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13635</TotalTime>
  <Words>1565</Words>
  <Application>Microsoft Macintosh PowerPoint</Application>
  <PresentationFormat>Presentación en pantalla (16:9)</PresentationFormat>
  <Paragraphs>226</Paragraphs>
  <Slides>41</Slides>
  <Notes>39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41</vt:i4>
      </vt:variant>
    </vt:vector>
  </HeadingPairs>
  <TitlesOfParts>
    <vt:vector size="42" baseType="lpstr">
      <vt:lpstr>COVID-19 by Slidesgo</vt:lpstr>
      <vt:lpstr>COVID-19</vt:lpstr>
      <vt:lpstr>CONTENTS</vt:lpstr>
      <vt:lpstr>WE CREATED THE API</vt:lpstr>
      <vt:lpstr>Presentación de PowerPoint</vt:lpstr>
      <vt:lpstr>WE CREATED THE API</vt:lpstr>
      <vt:lpstr>Presentación de PowerPoint</vt:lpstr>
      <vt:lpstr>01. Option C</vt:lpstr>
      <vt:lpstr>Presentación de PowerPoint</vt:lpstr>
      <vt:lpstr>ALL THE COUNTRIES INFECTED IN THE WORLD</vt:lpstr>
      <vt:lpstr>OUR GROUP OF COUNTRIES</vt:lpstr>
      <vt:lpstr>OUR GROUP OF COUNTRIES</vt:lpstr>
      <vt:lpstr>OUR GROUP OF COUNTRIES</vt:lpstr>
      <vt:lpstr>Conclusions about our data study - Outliers &amp; rare data</vt:lpstr>
      <vt:lpstr>02. Option B</vt:lpstr>
      <vt:lpstr>Argentina: July 27th  </vt:lpstr>
      <vt:lpstr>Chile: June 18th</vt:lpstr>
      <vt:lpstr>Colombia: August 20th</vt:lpstr>
      <vt:lpstr>Russia: May 20th </vt:lpstr>
      <vt:lpstr>Spain: March 27th</vt:lpstr>
      <vt:lpstr>PIE CHART</vt:lpstr>
      <vt:lpstr>BARS</vt:lpstr>
      <vt:lpstr>Presentación de PowerPoint</vt:lpstr>
      <vt:lpstr>Presentación de PowerPoint</vt:lpstr>
      <vt:lpstr>PIE CHART</vt:lpstr>
      <vt:lpstr>BARS</vt:lpstr>
      <vt:lpstr>LINES</vt:lpstr>
      <vt:lpstr>POINTS</vt:lpstr>
      <vt:lpstr>Countries from our Group A</vt:lpstr>
      <vt:lpstr>0,03%</vt:lpstr>
      <vt:lpstr>03. Option A</vt:lpstr>
      <vt:lpstr>The alarm state shows a little improvement on the daily infected rate </vt:lpstr>
      <vt:lpstr>TABLET APP</vt:lpstr>
      <vt:lpstr>—DR. TEDROS ADHANOM GHEBREYESUS, WORLD HEALTH ORGANIZATION’S DIRECTOR GENERAL</vt:lpstr>
      <vt:lpstr>COVID-19</vt:lpstr>
      <vt:lpstr>HISTORY</vt:lpstr>
      <vt:lpstr>ABOUT  CORONAVIRUS</vt:lpstr>
      <vt:lpstr>SYMPTOMS OF COVID-19</vt:lpstr>
      <vt:lpstr>PREVENTION MEASURES</vt:lpstr>
      <vt:lpstr>ABOUT 80% OF PEOPLE RECOVER FROM THIS DISEASE WITHOUT NEEDING SPECIAL TREATMENT</vt:lpstr>
      <vt:lpstr>THANKS!</vt:lpstr>
      <vt:lpstr>ALTERNATIVE RESOURCES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</dc:title>
  <cp:lastModifiedBy>MARIA R MARIANESCHI</cp:lastModifiedBy>
  <cp:revision>51</cp:revision>
  <dcterms:modified xsi:type="dcterms:W3CDTF">2020-08-28T09:55:58Z</dcterms:modified>
</cp:coreProperties>
</file>